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81" r:id="rId1"/>
    <p:sldMasterId id="2147483802" r:id="rId2"/>
    <p:sldMasterId id="2147483815" r:id="rId3"/>
  </p:sldMasterIdLst>
  <p:notesMasterIdLst>
    <p:notesMasterId r:id="rId15"/>
  </p:notesMasterIdLst>
  <p:handoutMasterIdLst>
    <p:handoutMasterId r:id="rId16"/>
  </p:handoutMasterIdLst>
  <p:sldIdLst>
    <p:sldId id="2146847509" r:id="rId4"/>
    <p:sldId id="863" r:id="rId5"/>
    <p:sldId id="2146847845" r:id="rId6"/>
    <p:sldId id="620" r:id="rId7"/>
    <p:sldId id="2146847868" r:id="rId8"/>
    <p:sldId id="2146847848" r:id="rId9"/>
    <p:sldId id="2146847864" r:id="rId10"/>
    <p:sldId id="2146847784" r:id="rId11"/>
    <p:sldId id="2146847869" r:id="rId12"/>
    <p:sldId id="2146847855" r:id="rId13"/>
    <p:sldId id="2146847827" r:id="rId14"/>
  </p:sldIdLst>
  <p:sldSz cx="9144000" cy="5143500" type="screen16x9"/>
  <p:notesSz cx="6735763" cy="9866313"/>
  <p:custDataLst>
    <p:tags r:id="rId17"/>
  </p:custDataLst>
  <p:defaultTextStyle>
    <a:defPPr>
      <a:defRPr lang="de-DE"/>
    </a:defPPr>
    <a:lvl1pPr marL="0" algn="l" defTabSz="685732" rtl="0" eaLnBrk="1" latinLnBrk="0" hangingPunct="1">
      <a:defRPr sz="1425" kern="1200">
        <a:solidFill>
          <a:schemeClr val="tx1"/>
        </a:solidFill>
        <a:latin typeface="+mn-lt"/>
        <a:ea typeface="+mn-ea"/>
        <a:cs typeface="+mn-cs"/>
      </a:defRPr>
    </a:lvl1pPr>
    <a:lvl2pPr marL="342866" algn="l" defTabSz="685732" rtl="0" eaLnBrk="1" latinLnBrk="0" hangingPunct="1">
      <a:defRPr sz="1425" kern="1200">
        <a:solidFill>
          <a:schemeClr val="tx1"/>
        </a:solidFill>
        <a:latin typeface="+mn-lt"/>
        <a:ea typeface="+mn-ea"/>
        <a:cs typeface="+mn-cs"/>
      </a:defRPr>
    </a:lvl2pPr>
    <a:lvl3pPr marL="685732" algn="l" defTabSz="685732" rtl="0" eaLnBrk="1" latinLnBrk="0" hangingPunct="1">
      <a:defRPr sz="1425" kern="1200">
        <a:solidFill>
          <a:schemeClr val="tx1"/>
        </a:solidFill>
        <a:latin typeface="+mn-lt"/>
        <a:ea typeface="+mn-ea"/>
        <a:cs typeface="+mn-cs"/>
      </a:defRPr>
    </a:lvl3pPr>
    <a:lvl4pPr marL="1028597" algn="l" defTabSz="685732" rtl="0" eaLnBrk="1" latinLnBrk="0" hangingPunct="1">
      <a:defRPr sz="1425" kern="1200">
        <a:solidFill>
          <a:schemeClr val="tx1"/>
        </a:solidFill>
        <a:latin typeface="+mn-lt"/>
        <a:ea typeface="+mn-ea"/>
        <a:cs typeface="+mn-cs"/>
      </a:defRPr>
    </a:lvl4pPr>
    <a:lvl5pPr marL="1371463" algn="l" defTabSz="685732" rtl="0" eaLnBrk="1" latinLnBrk="0" hangingPunct="1">
      <a:defRPr sz="1425" kern="1200">
        <a:solidFill>
          <a:schemeClr val="tx1"/>
        </a:solidFill>
        <a:latin typeface="+mn-lt"/>
        <a:ea typeface="+mn-ea"/>
        <a:cs typeface="+mn-cs"/>
      </a:defRPr>
    </a:lvl5pPr>
    <a:lvl6pPr marL="1714328" algn="l" defTabSz="685732" rtl="0" eaLnBrk="1" latinLnBrk="0" hangingPunct="1">
      <a:defRPr sz="1425" kern="1200">
        <a:solidFill>
          <a:schemeClr val="tx1"/>
        </a:solidFill>
        <a:latin typeface="+mn-lt"/>
        <a:ea typeface="+mn-ea"/>
        <a:cs typeface="+mn-cs"/>
      </a:defRPr>
    </a:lvl6pPr>
    <a:lvl7pPr marL="2057195" algn="l" defTabSz="685732" rtl="0" eaLnBrk="1" latinLnBrk="0" hangingPunct="1">
      <a:defRPr sz="1425" kern="1200">
        <a:solidFill>
          <a:schemeClr val="tx1"/>
        </a:solidFill>
        <a:latin typeface="+mn-lt"/>
        <a:ea typeface="+mn-ea"/>
        <a:cs typeface="+mn-cs"/>
      </a:defRPr>
    </a:lvl7pPr>
    <a:lvl8pPr marL="2400060" algn="l" defTabSz="685732" rtl="0" eaLnBrk="1" latinLnBrk="0" hangingPunct="1">
      <a:defRPr sz="1425" kern="1200">
        <a:solidFill>
          <a:schemeClr val="tx1"/>
        </a:solidFill>
        <a:latin typeface="+mn-lt"/>
        <a:ea typeface="+mn-ea"/>
        <a:cs typeface="+mn-cs"/>
      </a:defRPr>
    </a:lvl8pPr>
    <a:lvl9pPr marL="2742926" algn="l" defTabSz="685732" rtl="0" eaLnBrk="1" latinLnBrk="0" hangingPunct="1">
      <a:defRPr sz="1425"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08" userDrawn="1">
          <p15:clr>
            <a:srgbClr val="A4A3A4"/>
          </p15:clr>
        </p15:guide>
        <p15:guide id="2" pos="213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or" initials="A" lastIdx="3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404"/>
    <a:srgbClr val="F39200"/>
    <a:srgbClr val="E74111"/>
    <a:srgbClr val="FFFFFF"/>
    <a:srgbClr val="F9B200"/>
    <a:srgbClr val="F9B000"/>
    <a:srgbClr val="DCDDDF"/>
    <a:srgbClr val="FFF0D9"/>
    <a:srgbClr val="FFF4D9"/>
    <a:srgbClr val="DFDF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unkle Formatvorlage 1 - Akz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B9631B5-78F2-41C9-869B-9F39066F8104}" styleName="Mittlere Formatvorlage 3 - Akz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A488322-F2BA-4B5B-9748-0D474271808F}" styleName="Mittlere Formatvorlage 3 - Akz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ittlere Formatvorlage 3 - Akz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8034E78-7F5D-4C2E-B375-FC64B27BC917}" styleName="Dunkle Formatvorlag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unkle Formatvorlag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unkle Formatvorlage 2 - Akzent 1/Akz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E929F9F4-4A8F-4326-A1B4-22849713DDAB}" styleName="Dunkle Formatvorlage 1 - Akz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14" autoAdjust="0"/>
    <p:restoredTop sz="96374" autoAdjust="0"/>
  </p:normalViewPr>
  <p:slideViewPr>
    <p:cSldViewPr snapToObjects="1" showGuides="1">
      <p:cViewPr>
        <p:scale>
          <a:sx n="120" d="100"/>
          <a:sy n="120" d="100"/>
        </p:scale>
        <p:origin x="100" y="192"/>
      </p:cViewPr>
      <p:guideLst/>
    </p:cSldViewPr>
  </p:slideViewPr>
  <p:outlineViewPr>
    <p:cViewPr>
      <p:scale>
        <a:sx n="33" d="100"/>
        <a:sy n="33" d="100"/>
      </p:scale>
      <p:origin x="0" y="-6360"/>
    </p:cViewPr>
  </p:outlineViewPr>
  <p:notesTextViewPr>
    <p:cViewPr>
      <p:scale>
        <a:sx n="3" d="2"/>
        <a:sy n="3" d="2"/>
      </p:scale>
      <p:origin x="0" y="0"/>
    </p:cViewPr>
  </p:notesTextViewPr>
  <p:sorterViewPr>
    <p:cViewPr>
      <p:scale>
        <a:sx n="140" d="100"/>
        <a:sy n="140" d="100"/>
      </p:scale>
      <p:origin x="0" y="0"/>
    </p:cViewPr>
  </p:sorterViewPr>
  <p:notesViewPr>
    <p:cSldViewPr snapToObjects="1">
      <p:cViewPr>
        <p:scale>
          <a:sx n="120" d="100"/>
          <a:sy n="120" d="100"/>
        </p:scale>
        <p:origin x="1736" y="-3240"/>
      </p:cViewPr>
      <p:guideLst>
        <p:guide orient="horz" pos="3108"/>
        <p:guide pos="213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4"/>
            <a:ext cx="2918135" cy="493868"/>
          </a:xfrm>
          <a:prstGeom prst="rect">
            <a:avLst/>
          </a:prstGeom>
        </p:spPr>
        <p:txBody>
          <a:bodyPr vert="horz" lIns="91420" tIns="45711" rIns="91420" bIns="45711" rtlCol="0"/>
          <a:lstStyle>
            <a:lvl1pPr algn="l">
              <a:defRPr sz="1200"/>
            </a:lvl1pPr>
          </a:lstStyle>
          <a:p>
            <a:endParaRPr lang="de-DE" dirty="0"/>
          </a:p>
        </p:txBody>
      </p:sp>
      <p:sp>
        <p:nvSpPr>
          <p:cNvPr id="3" name="Datumsplatzhalter 2"/>
          <p:cNvSpPr>
            <a:spLocks noGrp="1"/>
          </p:cNvSpPr>
          <p:nvPr>
            <p:ph type="dt" sz="quarter" idx="1"/>
          </p:nvPr>
        </p:nvSpPr>
        <p:spPr>
          <a:xfrm>
            <a:off x="3816027" y="4"/>
            <a:ext cx="2918135" cy="493868"/>
          </a:xfrm>
          <a:prstGeom prst="rect">
            <a:avLst/>
          </a:prstGeom>
        </p:spPr>
        <p:txBody>
          <a:bodyPr vert="horz" lIns="91420" tIns="45711" rIns="91420" bIns="45711" rtlCol="0"/>
          <a:lstStyle>
            <a:lvl1pPr algn="r">
              <a:defRPr sz="1200"/>
            </a:lvl1pPr>
          </a:lstStyle>
          <a:p>
            <a:fld id="{8450B8FC-714E-48A2-8E44-56D25F758704}" type="datetimeFigureOut">
              <a:rPr lang="de-DE" smtClean="0"/>
              <a:t>06.05.2022</a:t>
            </a:fld>
            <a:endParaRPr lang="de-DE" dirty="0"/>
          </a:p>
        </p:txBody>
      </p:sp>
      <p:sp>
        <p:nvSpPr>
          <p:cNvPr id="4" name="Fußzeilenplatzhalter 3"/>
          <p:cNvSpPr>
            <a:spLocks noGrp="1"/>
          </p:cNvSpPr>
          <p:nvPr>
            <p:ph type="ftr" sz="quarter" idx="2"/>
          </p:nvPr>
        </p:nvSpPr>
        <p:spPr>
          <a:xfrm>
            <a:off x="1" y="9372450"/>
            <a:ext cx="2918135" cy="493868"/>
          </a:xfrm>
          <a:prstGeom prst="rect">
            <a:avLst/>
          </a:prstGeom>
        </p:spPr>
        <p:txBody>
          <a:bodyPr vert="horz" lIns="91420" tIns="45711" rIns="91420" bIns="45711" rtlCol="0" anchor="b"/>
          <a:lstStyle>
            <a:lvl1pPr algn="l">
              <a:defRPr sz="1200"/>
            </a:lvl1pPr>
          </a:lstStyle>
          <a:p>
            <a:endParaRPr lang="de-DE" dirty="0"/>
          </a:p>
        </p:txBody>
      </p:sp>
      <p:sp>
        <p:nvSpPr>
          <p:cNvPr id="5" name="Foliennummernplatzhalter 4"/>
          <p:cNvSpPr>
            <a:spLocks noGrp="1"/>
          </p:cNvSpPr>
          <p:nvPr>
            <p:ph type="sldNum" sz="quarter" idx="3"/>
          </p:nvPr>
        </p:nvSpPr>
        <p:spPr>
          <a:xfrm>
            <a:off x="3816027" y="9372450"/>
            <a:ext cx="2918135" cy="493868"/>
          </a:xfrm>
          <a:prstGeom prst="rect">
            <a:avLst/>
          </a:prstGeom>
        </p:spPr>
        <p:txBody>
          <a:bodyPr vert="horz" lIns="91420" tIns="45711" rIns="91420" bIns="45711" rtlCol="0" anchor="b"/>
          <a:lstStyle>
            <a:lvl1pPr algn="r">
              <a:defRPr sz="1200"/>
            </a:lvl1pPr>
          </a:lstStyle>
          <a:p>
            <a:fld id="{37EA0638-1204-433B-84FC-523B5B170F5E}" type="slidenum">
              <a:rPr lang="de-DE" smtClean="0"/>
              <a:t>‹Nr.›</a:t>
            </a:fld>
            <a:endParaRPr lang="de-DE" dirty="0"/>
          </a:p>
        </p:txBody>
      </p:sp>
    </p:spTree>
    <p:extLst>
      <p:ext uri="{BB962C8B-B14F-4D97-AF65-F5344CB8AC3E}">
        <p14:creationId xmlns:p14="http://schemas.microsoft.com/office/powerpoint/2010/main" val="19691859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6" y="4"/>
            <a:ext cx="2918830" cy="493315"/>
          </a:xfrm>
          <a:prstGeom prst="rect">
            <a:avLst/>
          </a:prstGeom>
        </p:spPr>
        <p:txBody>
          <a:bodyPr vert="horz" lIns="91420" tIns="45711" rIns="91420" bIns="45711" rtlCol="0"/>
          <a:lstStyle>
            <a:lvl1pPr algn="l">
              <a:defRPr sz="1200"/>
            </a:lvl1pPr>
          </a:lstStyle>
          <a:p>
            <a:endParaRPr lang="de-DE" dirty="0"/>
          </a:p>
        </p:txBody>
      </p:sp>
      <p:sp>
        <p:nvSpPr>
          <p:cNvPr id="3" name="Datumsplatzhalter 2"/>
          <p:cNvSpPr>
            <a:spLocks noGrp="1"/>
          </p:cNvSpPr>
          <p:nvPr>
            <p:ph type="dt" idx="1"/>
          </p:nvPr>
        </p:nvSpPr>
        <p:spPr>
          <a:xfrm>
            <a:off x="3815380" y="4"/>
            <a:ext cx="2918830" cy="493315"/>
          </a:xfrm>
          <a:prstGeom prst="rect">
            <a:avLst/>
          </a:prstGeom>
        </p:spPr>
        <p:txBody>
          <a:bodyPr vert="horz" lIns="91420" tIns="45711" rIns="91420" bIns="45711" rtlCol="0"/>
          <a:lstStyle>
            <a:lvl1pPr algn="r">
              <a:defRPr sz="1200"/>
            </a:lvl1pPr>
          </a:lstStyle>
          <a:p>
            <a:fld id="{569C9874-DE1E-48CB-A603-4C70CD126593}" type="datetimeFigureOut">
              <a:rPr lang="de-DE" smtClean="0"/>
              <a:pPr/>
              <a:t>06.05.2022</a:t>
            </a:fld>
            <a:endParaRPr lang="de-DE" dirty="0"/>
          </a:p>
        </p:txBody>
      </p:sp>
      <p:sp>
        <p:nvSpPr>
          <p:cNvPr id="4" name="Folienbildplatzhalter 3"/>
          <p:cNvSpPr>
            <a:spLocks noGrp="1" noRot="1" noChangeAspect="1"/>
          </p:cNvSpPr>
          <p:nvPr>
            <p:ph type="sldImg" idx="2"/>
          </p:nvPr>
        </p:nvSpPr>
        <p:spPr>
          <a:xfrm>
            <a:off x="80963" y="739775"/>
            <a:ext cx="6573837" cy="3698875"/>
          </a:xfrm>
          <a:prstGeom prst="rect">
            <a:avLst/>
          </a:prstGeom>
          <a:noFill/>
          <a:ln w="12700">
            <a:solidFill>
              <a:prstClr val="black"/>
            </a:solidFill>
          </a:ln>
        </p:spPr>
        <p:txBody>
          <a:bodyPr vert="horz" lIns="91420" tIns="45711" rIns="91420" bIns="45711" rtlCol="0" anchor="ctr"/>
          <a:lstStyle/>
          <a:p>
            <a:endParaRPr lang="de-DE" dirty="0"/>
          </a:p>
        </p:txBody>
      </p:sp>
      <p:sp>
        <p:nvSpPr>
          <p:cNvPr id="5" name="Notizenplatzhalter 4"/>
          <p:cNvSpPr>
            <a:spLocks noGrp="1"/>
          </p:cNvSpPr>
          <p:nvPr>
            <p:ph type="body" sz="quarter" idx="3"/>
          </p:nvPr>
        </p:nvSpPr>
        <p:spPr>
          <a:xfrm>
            <a:off x="673577" y="4686504"/>
            <a:ext cx="5388610" cy="4439840"/>
          </a:xfrm>
          <a:prstGeom prst="rect">
            <a:avLst/>
          </a:prstGeom>
        </p:spPr>
        <p:txBody>
          <a:bodyPr vert="horz" lIns="91420" tIns="45711" rIns="91420" bIns="45711" rtlCol="0">
            <a:norm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6" y="9371290"/>
            <a:ext cx="2918830" cy="493315"/>
          </a:xfrm>
          <a:prstGeom prst="rect">
            <a:avLst/>
          </a:prstGeom>
        </p:spPr>
        <p:txBody>
          <a:bodyPr vert="horz" lIns="91420" tIns="45711" rIns="91420" bIns="45711"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15380" y="9371290"/>
            <a:ext cx="2918830" cy="493315"/>
          </a:xfrm>
          <a:prstGeom prst="rect">
            <a:avLst/>
          </a:prstGeom>
        </p:spPr>
        <p:txBody>
          <a:bodyPr vert="horz" lIns="91420" tIns="45711" rIns="91420" bIns="45711" rtlCol="0" anchor="b"/>
          <a:lstStyle>
            <a:lvl1pPr algn="r">
              <a:defRPr sz="1200"/>
            </a:lvl1pPr>
          </a:lstStyle>
          <a:p>
            <a:fld id="{C14CEB38-DA38-4F43-AFB8-94FE45CA5866}" type="slidenum">
              <a:rPr lang="de-DE" smtClean="0"/>
              <a:pPr/>
              <a:t>‹Nr.›</a:t>
            </a:fld>
            <a:endParaRPr lang="de-DE" dirty="0"/>
          </a:p>
        </p:txBody>
      </p:sp>
    </p:spTree>
    <p:extLst>
      <p:ext uri="{BB962C8B-B14F-4D97-AF65-F5344CB8AC3E}">
        <p14:creationId xmlns:p14="http://schemas.microsoft.com/office/powerpoint/2010/main" val="210976794"/>
      </p:ext>
    </p:extLst>
  </p:cSld>
  <p:clrMap bg1="lt1" tx1="dk1" bg2="lt2" tx2="dk2" accent1="accent1" accent2="accent2" accent3="accent3" accent4="accent4" accent5="accent5" accent6="accent6" hlink="hlink" folHlink="folHlink"/>
  <p:notesStyle>
    <a:lvl1pPr marL="0" algn="l" defTabSz="685732" rtl="0" eaLnBrk="1" latinLnBrk="0" hangingPunct="1">
      <a:defRPr sz="900" kern="1200">
        <a:solidFill>
          <a:schemeClr val="tx1"/>
        </a:solidFill>
        <a:latin typeface="+mn-lt"/>
        <a:ea typeface="+mn-ea"/>
        <a:cs typeface="+mn-cs"/>
      </a:defRPr>
    </a:lvl1pPr>
    <a:lvl2pPr marL="342866" algn="l" defTabSz="685732" rtl="0" eaLnBrk="1" latinLnBrk="0" hangingPunct="1">
      <a:defRPr sz="900" kern="1200">
        <a:solidFill>
          <a:schemeClr val="tx1"/>
        </a:solidFill>
        <a:latin typeface="+mn-lt"/>
        <a:ea typeface="+mn-ea"/>
        <a:cs typeface="+mn-cs"/>
      </a:defRPr>
    </a:lvl2pPr>
    <a:lvl3pPr marL="685732" algn="l" defTabSz="685732" rtl="0" eaLnBrk="1" latinLnBrk="0" hangingPunct="1">
      <a:defRPr sz="900" kern="1200">
        <a:solidFill>
          <a:schemeClr val="tx1"/>
        </a:solidFill>
        <a:latin typeface="+mn-lt"/>
        <a:ea typeface="+mn-ea"/>
        <a:cs typeface="+mn-cs"/>
      </a:defRPr>
    </a:lvl3pPr>
    <a:lvl4pPr marL="1028597" algn="l" defTabSz="685732" rtl="0" eaLnBrk="1" latinLnBrk="0" hangingPunct="1">
      <a:defRPr sz="900" kern="1200">
        <a:solidFill>
          <a:schemeClr val="tx1"/>
        </a:solidFill>
        <a:latin typeface="+mn-lt"/>
        <a:ea typeface="+mn-ea"/>
        <a:cs typeface="+mn-cs"/>
      </a:defRPr>
    </a:lvl4pPr>
    <a:lvl5pPr marL="1371463" algn="l" defTabSz="685732" rtl="0" eaLnBrk="1" latinLnBrk="0" hangingPunct="1">
      <a:defRPr sz="900" kern="1200">
        <a:solidFill>
          <a:schemeClr val="tx1"/>
        </a:solidFill>
        <a:latin typeface="+mn-lt"/>
        <a:ea typeface="+mn-ea"/>
        <a:cs typeface="+mn-cs"/>
      </a:defRPr>
    </a:lvl5pPr>
    <a:lvl6pPr marL="1714328" algn="l" defTabSz="685732" rtl="0" eaLnBrk="1" latinLnBrk="0" hangingPunct="1">
      <a:defRPr sz="900" kern="1200">
        <a:solidFill>
          <a:schemeClr val="tx1"/>
        </a:solidFill>
        <a:latin typeface="+mn-lt"/>
        <a:ea typeface="+mn-ea"/>
        <a:cs typeface="+mn-cs"/>
      </a:defRPr>
    </a:lvl6pPr>
    <a:lvl7pPr marL="2057195" algn="l" defTabSz="685732" rtl="0" eaLnBrk="1" latinLnBrk="0" hangingPunct="1">
      <a:defRPr sz="900" kern="1200">
        <a:solidFill>
          <a:schemeClr val="tx1"/>
        </a:solidFill>
        <a:latin typeface="+mn-lt"/>
        <a:ea typeface="+mn-ea"/>
        <a:cs typeface="+mn-cs"/>
      </a:defRPr>
    </a:lvl7pPr>
    <a:lvl8pPr marL="2400060" algn="l" defTabSz="685732" rtl="0" eaLnBrk="1" latinLnBrk="0" hangingPunct="1">
      <a:defRPr sz="900" kern="1200">
        <a:solidFill>
          <a:schemeClr val="tx1"/>
        </a:solidFill>
        <a:latin typeface="+mn-lt"/>
        <a:ea typeface="+mn-ea"/>
        <a:cs typeface="+mn-cs"/>
      </a:defRPr>
    </a:lvl8pPr>
    <a:lvl9pPr marL="2742926" algn="l" defTabSz="685732"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73576" y="4686504"/>
            <a:ext cx="5717216" cy="4439840"/>
          </a:xfrm>
        </p:spPr>
        <p:txBody>
          <a:bodyPr>
            <a:normAutofit/>
          </a:bodyPr>
          <a:lstStyle/>
          <a:p>
            <a:endParaRPr lang="de-DE" sz="200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C14CEB38-DA38-4F43-AFB8-94FE45CA5866}" type="slidenum">
              <a:rPr lang="de-DE" smtClean="0"/>
              <a:pPr/>
              <a:t>1</a:t>
            </a:fld>
            <a:endParaRPr lang="de-DE" dirty="0"/>
          </a:p>
        </p:txBody>
      </p:sp>
    </p:spTree>
    <p:extLst>
      <p:ext uri="{BB962C8B-B14F-4D97-AF65-F5344CB8AC3E}">
        <p14:creationId xmlns:p14="http://schemas.microsoft.com/office/powerpoint/2010/main" val="1333649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15000"/>
              </a:lnSpc>
              <a:spcAft>
                <a:spcPts val="1000"/>
              </a:spcAft>
            </a:pPr>
            <a:endParaRPr lang="de-DE"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C14CEB38-DA38-4F43-AFB8-94FE45CA5866}" type="slidenum">
              <a:rPr lang="de-DE" smtClean="0"/>
              <a:pPr/>
              <a:t>2</a:t>
            </a:fld>
            <a:endParaRPr lang="de-DE" dirty="0"/>
          </a:p>
        </p:txBody>
      </p:sp>
    </p:spTree>
    <p:extLst>
      <p:ext uri="{BB962C8B-B14F-4D97-AF65-F5344CB8AC3E}">
        <p14:creationId xmlns:p14="http://schemas.microsoft.com/office/powerpoint/2010/main" val="1047823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14CEB38-DA38-4F43-AFB8-94FE45CA5866}" type="slidenum">
              <a:rPr lang="de-DE" smtClean="0"/>
              <a:pPr/>
              <a:t>3</a:t>
            </a:fld>
            <a:endParaRPr lang="de-DE" dirty="0"/>
          </a:p>
        </p:txBody>
      </p:sp>
    </p:spTree>
    <p:extLst>
      <p:ext uri="{BB962C8B-B14F-4D97-AF65-F5344CB8AC3E}">
        <p14:creationId xmlns:p14="http://schemas.microsoft.com/office/powerpoint/2010/main" val="1012860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600" dirty="0"/>
              <a:t>2,49 Mrd. verlorene Umsätze zwischen dem Pandemiebeginn im März 2020 und dem Messestart im 2. Halbjahr 2021 mit folgenden Messen:</a:t>
            </a:r>
          </a:p>
          <a:p>
            <a:r>
              <a:rPr lang="de-DE" sz="1600" dirty="0"/>
              <a:t>CARAVAN SALON, A+A, MEDICA &amp;  COMPAMED </a:t>
            </a:r>
          </a:p>
          <a:p>
            <a:r>
              <a:rPr lang="de-DE" sz="1600" dirty="0"/>
              <a:t>sowie die vier Partner- und Gastveranstaltungen </a:t>
            </a:r>
          </a:p>
          <a:p>
            <a:r>
              <a:rPr lang="de-DE" sz="1600" dirty="0"/>
              <a:t>INTERBRIDE, „Flotte! Der Branchentreff“,</a:t>
            </a:r>
          </a:p>
          <a:p>
            <a:r>
              <a:rPr lang="fr-FR" sz="1600" dirty="0"/>
              <a:t>PRINT &amp; DIGITAL CONVENTION, ARCHITECT@WORK</a:t>
            </a:r>
            <a:endParaRPr lang="de-DE" sz="1600" dirty="0"/>
          </a:p>
        </p:txBody>
      </p:sp>
      <p:sp>
        <p:nvSpPr>
          <p:cNvPr id="4" name="Foliennummernplatzhalter 3"/>
          <p:cNvSpPr>
            <a:spLocks noGrp="1"/>
          </p:cNvSpPr>
          <p:nvPr>
            <p:ph type="sldNum" sz="quarter" idx="5"/>
          </p:nvPr>
        </p:nvSpPr>
        <p:spPr/>
        <p:txBody>
          <a:bodyPr/>
          <a:lstStyle/>
          <a:p>
            <a:fld id="{C14CEB38-DA38-4F43-AFB8-94FE45CA5866}" type="slidenum">
              <a:rPr lang="de-DE" smtClean="0"/>
              <a:pPr/>
              <a:t>6</a:t>
            </a:fld>
            <a:endParaRPr lang="de-DE" dirty="0"/>
          </a:p>
        </p:txBody>
      </p:sp>
    </p:spTree>
    <p:extLst>
      <p:ext uri="{BB962C8B-B14F-4D97-AF65-F5344CB8AC3E}">
        <p14:creationId xmlns:p14="http://schemas.microsoft.com/office/powerpoint/2010/main" val="2153644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400" dirty="0"/>
              <a:t>Den deutschen Unternehmen fehlt in ganz erheblichem Umfang die Unterstützung durch Messen zur Erhöhung ihres Geschäftserfolges, nachdem rund drei Viertel der 2020 in Deutschland geplanten Messen Corona-bedingt abgesagt wurden. </a:t>
            </a:r>
          </a:p>
          <a:p>
            <a:r>
              <a:rPr lang="de-DE" sz="1400" dirty="0"/>
              <a:t>76% beklagen die fehlenden Möglichkeiten zur Gewinnung neuer Kunden, 84% das fehlende Networking mit Besuchern und anderen Ausstellern. Rund 60% vermissen die Chance zur realen Präsentation neuer Produkte.</a:t>
            </a:r>
          </a:p>
          <a:p>
            <a:endParaRPr lang="de-DE" sz="1400" dirty="0"/>
          </a:p>
          <a:p>
            <a:r>
              <a:rPr lang="de-DE" sz="1400" dirty="0"/>
              <a:t>Das ergab eine Umfrage unter 427 ausstellenden Unternehmen der Branchen Maschinenbau, Elektrotechnik und Elektronik sowie Optik, Photonik und Medizintechnik im Oktober 2020. </a:t>
            </a:r>
          </a:p>
          <a:p>
            <a:r>
              <a:rPr lang="de-DE" sz="1400" dirty="0"/>
              <a:t>Der wichtigste Grund für die Teilnahme an realen Messen ist der persönliche Austausch, der Face-</a:t>
            </a:r>
            <a:r>
              <a:rPr lang="de-DE" sz="1400" dirty="0" err="1"/>
              <a:t>to</a:t>
            </a:r>
            <a:r>
              <a:rPr lang="de-DE" sz="1400" dirty="0"/>
              <a:t>-Face-Kontakt, gefolgt von Gewinnung neuer Kunden und Leadgenerierung sowie Produktpräsentationen. Weitere wichtige Gründe sind Networking, Imagewerbung und Kundenpflege.</a:t>
            </a:r>
          </a:p>
          <a:p>
            <a:endParaRPr lang="de-DE" sz="1400" dirty="0"/>
          </a:p>
          <a:p>
            <a:r>
              <a:rPr lang="de-DE" sz="1400" b="1" dirty="0"/>
              <a:t>Die auf dem Chart dargestellten Fakten unterstreichen die Dominanz von Präsenzveranstaltungen</a:t>
            </a:r>
          </a:p>
          <a:p>
            <a:endParaRPr lang="de-DE"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pPr defTabSz="456948">
              <a:defRPr/>
            </a:pPr>
            <a:fld id="{F40FBF24-B5E2-A64C-9FFB-4253A60A918B}" type="slidenum">
              <a:rPr lang="de-DE">
                <a:solidFill>
                  <a:prstClr val="black"/>
                </a:solidFill>
                <a:latin typeface="Calibri"/>
              </a:rPr>
              <a:pPr defTabSz="456948">
                <a:defRPr/>
              </a:pPr>
              <a:t>7</a:t>
            </a:fld>
            <a:endParaRPr lang="de-DE">
              <a:solidFill>
                <a:prstClr val="black"/>
              </a:solidFill>
              <a:latin typeface="Calibri"/>
            </a:endParaRPr>
          </a:p>
        </p:txBody>
      </p:sp>
    </p:spTree>
    <p:extLst>
      <p:ext uri="{BB962C8B-B14F-4D97-AF65-F5344CB8AC3E}">
        <p14:creationId xmlns:p14="http://schemas.microsoft.com/office/powerpoint/2010/main" val="882152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dirty="0" err="1"/>
              <a:t>Hintergrundinformationen</a:t>
            </a:r>
            <a:r>
              <a:rPr lang="en-US" b="1" dirty="0"/>
              <a:t>:</a:t>
            </a:r>
          </a:p>
          <a:p>
            <a:endParaRPr lang="en-US" dirty="0"/>
          </a:p>
          <a:p>
            <a:r>
              <a:rPr lang="en-US" dirty="0"/>
              <a:t>PRINT &amp; DIGITAL CONVENTION (20.-21.10.)</a:t>
            </a:r>
            <a:endParaRPr lang="de-DE" dirty="0"/>
          </a:p>
          <a:p>
            <a:pPr marL="171381" indent="-171381">
              <a:buFont typeface="Arial" panose="020B0604020202020204" pitchFamily="34" charset="0"/>
              <a:buChar char="•"/>
            </a:pPr>
            <a:r>
              <a:rPr lang="de-DE" dirty="0"/>
              <a:t>Konferenzmesse als Kooperationsveranstaltung zwischen der MD/</a:t>
            </a:r>
            <a:r>
              <a:rPr lang="de-DE" dirty="0" err="1"/>
              <a:t>drupa</a:t>
            </a:r>
            <a:r>
              <a:rPr lang="de-DE" dirty="0"/>
              <a:t> und dem Fachverband Medienproduktion (</a:t>
            </a:r>
            <a:r>
              <a:rPr lang="de-DE" dirty="0" err="1"/>
              <a:t>f:mp</a:t>
            </a:r>
            <a:r>
              <a:rPr lang="de-DE" dirty="0"/>
              <a:t>) seit 2017</a:t>
            </a:r>
          </a:p>
          <a:p>
            <a:pPr marL="171381" indent="-171381">
              <a:buFont typeface="Arial" panose="020B0604020202020204" pitchFamily="34" charset="0"/>
              <a:buChar char="•"/>
            </a:pPr>
            <a:r>
              <a:rPr lang="de-DE" dirty="0"/>
              <a:t>Ort: CCD/Stadthalle</a:t>
            </a:r>
          </a:p>
          <a:p>
            <a:pPr marL="171381" indent="-171381">
              <a:buFont typeface="Arial" panose="020B0604020202020204" pitchFamily="34" charset="0"/>
              <a:buChar char="•"/>
            </a:pPr>
            <a:r>
              <a:rPr lang="de-DE" dirty="0"/>
              <a:t>Vortragsprogramm und Ausstellungsfläche sind ausgebucht</a:t>
            </a:r>
          </a:p>
          <a:p>
            <a:pPr marL="171381" indent="-171381">
              <a:buFont typeface="Arial" panose="020B0604020202020204" pitchFamily="34" charset="0"/>
              <a:buChar char="•"/>
            </a:pPr>
            <a:r>
              <a:rPr lang="de-DE" dirty="0"/>
              <a:t>60 Aussteller (u.a. HP, Canon, Kodak)</a:t>
            </a:r>
          </a:p>
          <a:p>
            <a:pPr marL="171381" indent="-171381">
              <a:buFont typeface="Arial" panose="020B0604020202020204" pitchFamily="34" charset="0"/>
              <a:buChar char="•"/>
            </a:pPr>
            <a:r>
              <a:rPr lang="de-DE" dirty="0"/>
              <a:t>48 Sessions/Programmpunkte</a:t>
            </a:r>
          </a:p>
          <a:p>
            <a:pPr marL="171381" indent="-171381">
              <a:buFont typeface="Arial" panose="020B0604020202020204" pitchFamily="34" charset="0"/>
              <a:buChar char="•"/>
            </a:pPr>
            <a:r>
              <a:rPr lang="de-DE" dirty="0"/>
              <a:t>Hybrides Event: alle Sessions werden gestreamt</a:t>
            </a:r>
          </a:p>
          <a:p>
            <a:pPr marL="171381" indent="-171381">
              <a:buFont typeface="Arial" panose="020B0604020202020204" pitchFamily="34" charset="0"/>
              <a:buChar char="•"/>
            </a:pPr>
            <a:r>
              <a:rPr lang="de-DE" dirty="0"/>
              <a:t>ca. 1.000 erwartete Besucher</a:t>
            </a:r>
          </a:p>
          <a:p>
            <a:r>
              <a:rPr lang="de-DE" dirty="0"/>
              <a:t> </a:t>
            </a:r>
          </a:p>
          <a:p>
            <a:r>
              <a:rPr lang="de-DE" dirty="0"/>
              <a:t>ARCHITECT@WORK (27.-28.10.)</a:t>
            </a:r>
          </a:p>
          <a:p>
            <a:pPr marL="171381" indent="-171381">
              <a:buFont typeface="Arial" panose="020B0604020202020204" pitchFamily="34" charset="0"/>
              <a:buChar char="•"/>
            </a:pPr>
            <a:r>
              <a:rPr lang="de-DE" dirty="0"/>
              <a:t>Regionale Fachmesse für Architektur</a:t>
            </a:r>
          </a:p>
          <a:p>
            <a:pPr marL="171381" indent="-171381">
              <a:buFont typeface="Arial" panose="020B0604020202020204" pitchFamily="34" charset="0"/>
              <a:buChar char="•"/>
            </a:pPr>
            <a:r>
              <a:rPr lang="de-DE" dirty="0"/>
              <a:t>Ort: Halle 8b</a:t>
            </a:r>
          </a:p>
          <a:p>
            <a:pPr marL="171381" indent="-171381">
              <a:buFont typeface="Arial" panose="020B0604020202020204" pitchFamily="34" charset="0"/>
              <a:buChar char="•"/>
            </a:pPr>
            <a:r>
              <a:rPr lang="de-DE" dirty="0"/>
              <a:t>190 Aussteller </a:t>
            </a:r>
          </a:p>
          <a:p>
            <a:pPr marL="171381" indent="-171381">
              <a:buFont typeface="Arial" panose="020B0604020202020204" pitchFamily="34" charset="0"/>
              <a:buChar char="•"/>
            </a:pPr>
            <a:r>
              <a:rPr lang="de-DE" dirty="0"/>
              <a:t>ca. 3.000-3.500 erwartete Besucher</a:t>
            </a:r>
          </a:p>
          <a:p>
            <a:pPr marL="171381" indent="-171381">
              <a:buFont typeface="Arial" panose="020B0604020202020204" pitchFamily="34" charset="0"/>
              <a:buChar char="•"/>
            </a:pPr>
            <a:r>
              <a:rPr lang="de-DE" dirty="0"/>
              <a:t>seit 2009 in Düsseldorf – darüber hinaus Ableger in Hamburg, Stuttgart, München, Berlin, Frankfurt</a:t>
            </a:r>
          </a:p>
          <a:p>
            <a:endParaRPr lang="de-DE" dirty="0"/>
          </a:p>
        </p:txBody>
      </p:sp>
      <p:sp>
        <p:nvSpPr>
          <p:cNvPr id="4" name="Foliennummernplatzhalter 3"/>
          <p:cNvSpPr>
            <a:spLocks noGrp="1"/>
          </p:cNvSpPr>
          <p:nvPr>
            <p:ph type="sldNum" sz="quarter" idx="5"/>
          </p:nvPr>
        </p:nvSpPr>
        <p:spPr/>
        <p:txBody>
          <a:bodyPr/>
          <a:lstStyle/>
          <a:p>
            <a:fld id="{C14CEB38-DA38-4F43-AFB8-94FE45CA5866}" type="slidenum">
              <a:rPr lang="de-DE" smtClean="0"/>
              <a:pPr/>
              <a:t>8</a:t>
            </a:fld>
            <a:endParaRPr lang="de-DE" dirty="0"/>
          </a:p>
        </p:txBody>
      </p:sp>
    </p:spTree>
    <p:extLst>
      <p:ext uri="{BB962C8B-B14F-4D97-AF65-F5344CB8AC3E}">
        <p14:creationId xmlns:p14="http://schemas.microsoft.com/office/powerpoint/2010/main" val="1244065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dirty="0" err="1"/>
              <a:t>Hintergrundinformationen</a:t>
            </a:r>
            <a:r>
              <a:rPr lang="en-US" b="1" dirty="0"/>
              <a:t>:</a:t>
            </a:r>
          </a:p>
          <a:p>
            <a:endParaRPr lang="en-US" dirty="0"/>
          </a:p>
          <a:p>
            <a:r>
              <a:rPr lang="en-US" dirty="0"/>
              <a:t>PRINT &amp; DIGITAL CONVENTION (20.-21.10.)</a:t>
            </a:r>
            <a:endParaRPr lang="de-DE" dirty="0"/>
          </a:p>
          <a:p>
            <a:pPr marL="171381" indent="-171381">
              <a:buFont typeface="Arial" panose="020B0604020202020204" pitchFamily="34" charset="0"/>
              <a:buChar char="•"/>
            </a:pPr>
            <a:r>
              <a:rPr lang="de-DE" dirty="0"/>
              <a:t>Konferenzmesse als Kooperationsveranstaltung zwischen der MD/</a:t>
            </a:r>
            <a:r>
              <a:rPr lang="de-DE" dirty="0" err="1"/>
              <a:t>drupa</a:t>
            </a:r>
            <a:r>
              <a:rPr lang="de-DE" dirty="0"/>
              <a:t> und dem Fachverband Medienproduktion (</a:t>
            </a:r>
            <a:r>
              <a:rPr lang="de-DE" dirty="0" err="1"/>
              <a:t>f:mp</a:t>
            </a:r>
            <a:r>
              <a:rPr lang="de-DE" dirty="0"/>
              <a:t>) seit 2017</a:t>
            </a:r>
          </a:p>
          <a:p>
            <a:pPr marL="171381" indent="-171381">
              <a:buFont typeface="Arial" panose="020B0604020202020204" pitchFamily="34" charset="0"/>
              <a:buChar char="•"/>
            </a:pPr>
            <a:r>
              <a:rPr lang="de-DE" dirty="0"/>
              <a:t>Ort: CCD/Stadthalle</a:t>
            </a:r>
          </a:p>
          <a:p>
            <a:pPr marL="171381" indent="-171381">
              <a:buFont typeface="Arial" panose="020B0604020202020204" pitchFamily="34" charset="0"/>
              <a:buChar char="•"/>
            </a:pPr>
            <a:r>
              <a:rPr lang="de-DE" dirty="0"/>
              <a:t>Vortragsprogramm und Ausstellungsfläche sind ausgebucht</a:t>
            </a:r>
          </a:p>
          <a:p>
            <a:pPr marL="171381" indent="-171381">
              <a:buFont typeface="Arial" panose="020B0604020202020204" pitchFamily="34" charset="0"/>
              <a:buChar char="•"/>
            </a:pPr>
            <a:r>
              <a:rPr lang="de-DE" dirty="0"/>
              <a:t>60 Aussteller (u.a. HP, Canon, Kodak)</a:t>
            </a:r>
          </a:p>
          <a:p>
            <a:pPr marL="171381" indent="-171381">
              <a:buFont typeface="Arial" panose="020B0604020202020204" pitchFamily="34" charset="0"/>
              <a:buChar char="•"/>
            </a:pPr>
            <a:r>
              <a:rPr lang="de-DE" dirty="0"/>
              <a:t>48 Sessions/Programmpunkte</a:t>
            </a:r>
          </a:p>
          <a:p>
            <a:pPr marL="171381" indent="-171381">
              <a:buFont typeface="Arial" panose="020B0604020202020204" pitchFamily="34" charset="0"/>
              <a:buChar char="•"/>
            </a:pPr>
            <a:r>
              <a:rPr lang="de-DE" dirty="0"/>
              <a:t>Hybrides Event: alle Sessions werden gestreamt</a:t>
            </a:r>
          </a:p>
          <a:p>
            <a:pPr marL="171381" indent="-171381">
              <a:buFont typeface="Arial" panose="020B0604020202020204" pitchFamily="34" charset="0"/>
              <a:buChar char="•"/>
            </a:pPr>
            <a:r>
              <a:rPr lang="de-DE" dirty="0"/>
              <a:t>ca. 1.000 erwartete Besucher</a:t>
            </a:r>
          </a:p>
          <a:p>
            <a:r>
              <a:rPr lang="de-DE" dirty="0"/>
              <a:t> </a:t>
            </a:r>
          </a:p>
          <a:p>
            <a:r>
              <a:rPr lang="de-DE" dirty="0"/>
              <a:t>ARCHITECT@WORK (27.-28.10.)</a:t>
            </a:r>
          </a:p>
          <a:p>
            <a:pPr marL="171381" indent="-171381">
              <a:buFont typeface="Arial" panose="020B0604020202020204" pitchFamily="34" charset="0"/>
              <a:buChar char="•"/>
            </a:pPr>
            <a:r>
              <a:rPr lang="de-DE" dirty="0"/>
              <a:t>Regionale Fachmesse für Architektur</a:t>
            </a:r>
          </a:p>
          <a:p>
            <a:pPr marL="171381" indent="-171381">
              <a:buFont typeface="Arial" panose="020B0604020202020204" pitchFamily="34" charset="0"/>
              <a:buChar char="•"/>
            </a:pPr>
            <a:r>
              <a:rPr lang="de-DE" dirty="0"/>
              <a:t>Ort: Halle 8b</a:t>
            </a:r>
          </a:p>
          <a:p>
            <a:pPr marL="171381" indent="-171381">
              <a:buFont typeface="Arial" panose="020B0604020202020204" pitchFamily="34" charset="0"/>
              <a:buChar char="•"/>
            </a:pPr>
            <a:r>
              <a:rPr lang="de-DE" dirty="0"/>
              <a:t>190 Aussteller </a:t>
            </a:r>
          </a:p>
          <a:p>
            <a:pPr marL="171381" indent="-171381">
              <a:buFont typeface="Arial" panose="020B0604020202020204" pitchFamily="34" charset="0"/>
              <a:buChar char="•"/>
            </a:pPr>
            <a:r>
              <a:rPr lang="de-DE" dirty="0"/>
              <a:t>ca. 3.000-3.500 erwartete Besucher</a:t>
            </a:r>
          </a:p>
          <a:p>
            <a:pPr marL="171381" indent="-171381">
              <a:buFont typeface="Arial" panose="020B0604020202020204" pitchFamily="34" charset="0"/>
              <a:buChar char="•"/>
            </a:pPr>
            <a:r>
              <a:rPr lang="de-DE" dirty="0"/>
              <a:t>seit 2009 in Düsseldorf – darüber hinaus Ableger in Hamburg, Stuttgart, München, Berlin, Frankfurt</a:t>
            </a:r>
          </a:p>
          <a:p>
            <a:endParaRPr lang="de-DE" dirty="0"/>
          </a:p>
        </p:txBody>
      </p:sp>
      <p:sp>
        <p:nvSpPr>
          <p:cNvPr id="4" name="Foliennummernplatzhalter 3"/>
          <p:cNvSpPr>
            <a:spLocks noGrp="1"/>
          </p:cNvSpPr>
          <p:nvPr>
            <p:ph type="sldNum" sz="quarter" idx="5"/>
          </p:nvPr>
        </p:nvSpPr>
        <p:spPr/>
        <p:txBody>
          <a:bodyPr/>
          <a:lstStyle/>
          <a:p>
            <a:fld id="{C14CEB38-DA38-4F43-AFB8-94FE45CA5866}" type="slidenum">
              <a:rPr lang="de-DE" smtClean="0"/>
              <a:pPr/>
              <a:t>9</a:t>
            </a:fld>
            <a:endParaRPr lang="de-DE" dirty="0"/>
          </a:p>
        </p:txBody>
      </p:sp>
    </p:spTree>
    <p:extLst>
      <p:ext uri="{BB962C8B-B14F-4D97-AF65-F5344CB8AC3E}">
        <p14:creationId xmlns:p14="http://schemas.microsoft.com/office/powerpoint/2010/main" val="3304309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pPr fontAlgn="base"/>
            <a:r>
              <a:rPr lang="de-DE" sz="1400" dirty="0"/>
              <a:t>Die deutsche Messewirtschaft macht den Mai zum Messemonat, um auf die angespannte Lage der Branche durch die Corona-Pandemie hinzuweisen. 31 Aktionstage sollen auf den beginnenden heißen Messesommer aufmerksam machen, den es so noch nicht gegeben hat. Erstmalig findet mehr als die Hälfte der noch gut 250 Messen 2022 im Sommer statt. </a:t>
            </a:r>
          </a:p>
          <a:p>
            <a:pPr fontAlgn="base"/>
            <a:endParaRPr lang="de-DE" sz="1400" dirty="0"/>
          </a:p>
          <a:p>
            <a:pPr fontAlgn="base"/>
            <a:r>
              <a:rPr lang="de-DE" sz="1400" dirty="0"/>
              <a:t>Grund dafür ist der Nachholbedarf nach Verboten, Absagen und Verschiebungen in den vergangenen beiden Jahren. Üblicherweise findet der Großteil der Messen im Winterhalbjahr statt. Allein der Mai wird nun mit rund 50 Messen ein sehr starker Monat werden. Mehr als die Hälfte sind international geprägt, etliche davon Leitmessen der Weltwirtschaft – typisch für das Messeland Deutschland.</a:t>
            </a:r>
          </a:p>
          <a:p>
            <a:pPr fontAlgn="base"/>
            <a:r>
              <a:rPr lang="de-DE" sz="1400" dirty="0"/>
              <a:t> </a:t>
            </a:r>
          </a:p>
          <a:p>
            <a:pPr fontAlgn="base"/>
            <a:r>
              <a:rPr lang="de-DE" sz="1400" dirty="0"/>
              <a:t>Im vom AUMA ausgerufenen #</a:t>
            </a:r>
            <a:r>
              <a:rPr lang="de-DE" sz="1400" dirty="0" err="1"/>
              <a:t>MesseMonatMai</a:t>
            </a:r>
            <a:r>
              <a:rPr lang="de-DE" sz="1400" dirty="0"/>
              <a:t> startet auch die Messe Düsseldorf mit einer großangelegten, integrierten Kommunikationskampagne unter dem Hashtag #</a:t>
            </a:r>
            <a:r>
              <a:rPr lang="de-DE" sz="1400" dirty="0" err="1"/>
              <a:t>endlichwiederMesse</a:t>
            </a:r>
            <a:r>
              <a:rPr lang="de-DE" sz="1400" dirty="0"/>
              <a:t> in die Welt. Mit BEAUTY/TOP HAIR, ProWein und </a:t>
            </a:r>
            <a:r>
              <a:rPr lang="de-DE" sz="1400" dirty="0" err="1"/>
              <a:t>EuroCis</a:t>
            </a:r>
            <a:r>
              <a:rPr lang="de-DE" sz="1400" dirty="0"/>
              <a:t> startet die Messe Düsseldorf in ein erfolgreiches Messe Jahr und feiert den Restart gemeinsam mit ihren Mitarbeitern, Kunden sowie Messebegeisterten auf ihren Corporate- und Projektkanälen.</a:t>
            </a:r>
          </a:p>
        </p:txBody>
      </p:sp>
      <p:sp>
        <p:nvSpPr>
          <p:cNvPr id="4" name="Foliennummernplatzhalter 3"/>
          <p:cNvSpPr>
            <a:spLocks noGrp="1"/>
          </p:cNvSpPr>
          <p:nvPr>
            <p:ph type="sldNum" sz="quarter" idx="5"/>
          </p:nvPr>
        </p:nvSpPr>
        <p:spPr/>
        <p:txBody>
          <a:bodyPr/>
          <a:lstStyle/>
          <a:p>
            <a:fld id="{C14CEB38-DA38-4F43-AFB8-94FE45CA5866}" type="slidenum">
              <a:rPr lang="de-DE" smtClean="0"/>
              <a:pPr/>
              <a:t>10</a:t>
            </a:fld>
            <a:endParaRPr lang="de-DE" dirty="0"/>
          </a:p>
        </p:txBody>
      </p:sp>
    </p:spTree>
    <p:extLst>
      <p:ext uri="{BB962C8B-B14F-4D97-AF65-F5344CB8AC3E}">
        <p14:creationId xmlns:p14="http://schemas.microsoft.com/office/powerpoint/2010/main" val="846263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defTabSz="685355">
              <a:defRPr/>
            </a:pPr>
            <a:fld id="{C14CEB38-DA38-4F43-AFB8-94FE45CA5866}" type="slidenum">
              <a:rPr lang="de-DE">
                <a:solidFill>
                  <a:prstClr val="black"/>
                </a:solidFill>
                <a:latin typeface="Calibri"/>
              </a:rPr>
              <a:pPr defTabSz="685355">
                <a:defRPr/>
              </a:pPr>
              <a:t>11</a:t>
            </a:fld>
            <a:endParaRPr lang="de-DE" dirty="0">
              <a:solidFill>
                <a:prstClr val="black"/>
              </a:solidFill>
              <a:latin typeface="Calibri"/>
            </a:endParaRPr>
          </a:p>
        </p:txBody>
      </p:sp>
    </p:spTree>
    <p:extLst>
      <p:ext uri="{BB962C8B-B14F-4D97-AF65-F5344CB8AC3E}">
        <p14:creationId xmlns:p14="http://schemas.microsoft.com/office/powerpoint/2010/main" val="38080784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01">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69935383-E0FD-4A5A-BF8D-722BF1B4680F}"/>
              </a:ext>
            </a:extLst>
          </p:cNvPr>
          <p:cNvSpPr/>
          <p:nvPr userDrawn="1"/>
        </p:nvSpPr>
        <p:spPr>
          <a:xfrm>
            <a:off x="0" y="2571751"/>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US" sz="1425"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uppieren 4">
            <a:extLst>
              <a:ext uri="{FF2B5EF4-FFF2-40B4-BE49-F238E27FC236}">
                <a16:creationId xmlns:a16="http://schemas.microsoft.com/office/drawing/2014/main" id="{928546BF-7952-422D-8A0F-0AC8F802450D}"/>
              </a:ext>
            </a:extLst>
          </p:cNvPr>
          <p:cNvGrpSpPr/>
          <p:nvPr userDrawn="1"/>
        </p:nvGrpSpPr>
        <p:grpSpPr>
          <a:xfrm>
            <a:off x="8451850" y="4451350"/>
            <a:ext cx="692150" cy="692150"/>
            <a:chOff x="8451850" y="4451350"/>
            <a:chExt cx="692150" cy="692150"/>
          </a:xfrm>
        </p:grpSpPr>
        <p:sp>
          <p:nvSpPr>
            <p:cNvPr id="6" name="Rechteck 5">
              <a:extLst>
                <a:ext uri="{FF2B5EF4-FFF2-40B4-BE49-F238E27FC236}">
                  <a16:creationId xmlns:a16="http://schemas.microsoft.com/office/drawing/2014/main" id="{FCD53AA1-E43C-4D24-9D1A-14FBF9AD2758}"/>
                </a:ext>
              </a:extLst>
            </p:cNvPr>
            <p:cNvSpPr/>
            <p:nvPr/>
          </p:nvSpPr>
          <p:spPr>
            <a:xfrm>
              <a:off x="8451850" y="4451350"/>
              <a:ext cx="692150"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US" sz="1425" b="0" i="0" u="none" strike="noStrike" kern="1200" cap="none" spc="0" normalizeH="0" baseline="0" noProof="0">
                <a:ln>
                  <a:noFill/>
                </a:ln>
                <a:solidFill>
                  <a:prstClr val="white"/>
                </a:solidFill>
                <a:effectLst/>
                <a:uLnTx/>
                <a:uFillTx/>
                <a:latin typeface="Calibri"/>
                <a:ea typeface="+mn-ea"/>
                <a:cs typeface="+mn-cs"/>
              </a:endParaRPr>
            </a:p>
          </p:txBody>
        </p:sp>
        <p:pic>
          <p:nvPicPr>
            <p:cNvPr id="7" name="Grafik 6" descr="Ein Bild, das Zeichnung enthält.&#10;&#10;Automatisch generierte Beschreibung">
              <a:extLst>
                <a:ext uri="{FF2B5EF4-FFF2-40B4-BE49-F238E27FC236}">
                  <a16:creationId xmlns:a16="http://schemas.microsoft.com/office/drawing/2014/main" id="{192908E7-4296-49AD-A7E2-C331CE8D2D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39163" y="4544144"/>
              <a:ext cx="514930" cy="509780"/>
            </a:xfrm>
            <a:prstGeom prst="rect">
              <a:avLst/>
            </a:prstGeom>
          </p:spPr>
        </p:pic>
      </p:grpSp>
      <p:sp>
        <p:nvSpPr>
          <p:cNvPr id="2" name="Titel 1">
            <a:extLst>
              <a:ext uri="{FF2B5EF4-FFF2-40B4-BE49-F238E27FC236}">
                <a16:creationId xmlns:a16="http://schemas.microsoft.com/office/drawing/2014/main" id="{6657C03F-9CF9-4591-A89A-2668C06AA477}"/>
              </a:ext>
            </a:extLst>
          </p:cNvPr>
          <p:cNvSpPr>
            <a:spLocks noGrp="1"/>
          </p:cNvSpPr>
          <p:nvPr>
            <p:ph type="title"/>
          </p:nvPr>
        </p:nvSpPr>
        <p:spPr>
          <a:xfrm>
            <a:off x="468313" y="349008"/>
            <a:ext cx="8207375" cy="2133167"/>
          </a:xfrm>
        </p:spPr>
        <p:txBody>
          <a:bodyPr anchor="b"/>
          <a:lstStyle>
            <a:lvl1pPr>
              <a:defRPr sz="4400"/>
            </a:lvl1pPr>
          </a:lstStyle>
          <a:p>
            <a:r>
              <a:rPr lang="de-DE" dirty="0"/>
              <a:t>Mastertitelformat bearbeiten</a:t>
            </a:r>
          </a:p>
        </p:txBody>
      </p:sp>
      <p:sp>
        <p:nvSpPr>
          <p:cNvPr id="8" name="Textplatzhalter 7">
            <a:extLst>
              <a:ext uri="{FF2B5EF4-FFF2-40B4-BE49-F238E27FC236}">
                <a16:creationId xmlns:a16="http://schemas.microsoft.com/office/drawing/2014/main" id="{10771CED-DAA0-498D-AADF-A0193191FDE4}"/>
              </a:ext>
            </a:extLst>
          </p:cNvPr>
          <p:cNvSpPr>
            <a:spLocks noGrp="1"/>
          </p:cNvSpPr>
          <p:nvPr>
            <p:ph type="body" sz="quarter" idx="10"/>
          </p:nvPr>
        </p:nvSpPr>
        <p:spPr>
          <a:xfrm>
            <a:off x="468313" y="2743200"/>
            <a:ext cx="8207375" cy="1916113"/>
          </a:xfrm>
        </p:spPr>
        <p:txBody>
          <a:bodyPr/>
          <a:lstStyle>
            <a:lvl1pPr marL="0" indent="0">
              <a:spcAft>
                <a:spcPts val="1200"/>
              </a:spcAft>
              <a:buFontTx/>
              <a:buNone/>
              <a:defRPr sz="1800"/>
            </a:lvl1pPr>
            <a:lvl2pPr marL="0" indent="0">
              <a:spcAft>
                <a:spcPts val="1200"/>
              </a:spcAft>
              <a:buFontTx/>
              <a:buNone/>
              <a:defRPr sz="1800"/>
            </a:lvl2pPr>
            <a:lvl3pPr marL="0" indent="0">
              <a:spcAft>
                <a:spcPts val="1200"/>
              </a:spcAft>
              <a:buFontTx/>
              <a:buNone/>
              <a:defRPr sz="1800"/>
            </a:lvl3pPr>
            <a:lvl4pPr marL="0" indent="0">
              <a:spcAft>
                <a:spcPts val="1200"/>
              </a:spcAft>
              <a:buFontTx/>
              <a:buNone/>
              <a:defRPr sz="1800"/>
            </a:lvl4pPr>
            <a:lvl5pPr marL="0" indent="0">
              <a:spcAft>
                <a:spcPts val="1200"/>
              </a:spcAft>
              <a:buFontTx/>
              <a:buNone/>
              <a:defRPr sz="18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55957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atio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4BB9F24-9272-437D-AE85-102E225439FE}"/>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D7FBC74B-DC0E-4704-8325-082A1667C1A0}"/>
              </a:ext>
            </a:extLst>
          </p:cNvPr>
          <p:cNvSpPr>
            <a:spLocks noGrp="1"/>
          </p:cNvSpPr>
          <p:nvPr>
            <p:ph type="sldNum" sz="quarter" idx="11"/>
          </p:nvPr>
        </p:nvSpPr>
        <p:spPr/>
        <p:txBody>
          <a:bodyPr/>
          <a:lstStyle/>
          <a:p>
            <a:fld id="{75A4F164-3A46-4CEE-A25C-CA523D5E42F3}" type="slidenum">
              <a:rPr lang="en-US" smtClean="0"/>
              <a:pPr/>
              <a:t>‹Nr.›</a:t>
            </a:fld>
            <a:endParaRPr lang="en-US" dirty="0"/>
          </a:p>
        </p:txBody>
      </p:sp>
      <p:sp>
        <p:nvSpPr>
          <p:cNvPr id="6" name="Text Placeholder 5">
            <a:extLst>
              <a:ext uri="{FF2B5EF4-FFF2-40B4-BE49-F238E27FC236}">
                <a16:creationId xmlns:a16="http://schemas.microsoft.com/office/drawing/2014/main" id="{7B6199C8-ECB5-42DC-B3F9-D87640AA8E5D}"/>
              </a:ext>
            </a:extLst>
          </p:cNvPr>
          <p:cNvSpPr>
            <a:spLocks noGrp="1"/>
          </p:cNvSpPr>
          <p:nvPr>
            <p:ph type="body" sz="quarter" idx="12"/>
          </p:nvPr>
        </p:nvSpPr>
        <p:spPr>
          <a:xfrm>
            <a:off x="1512094" y="1058863"/>
            <a:ext cx="6119813" cy="801996"/>
          </a:xfrm>
          <a:solidFill>
            <a:schemeClr val="accent2"/>
          </a:solidFill>
        </p:spPr>
        <p:txBody>
          <a:bodyPr wrap="square" lIns="144000" tIns="72000" rIns="144000" bIns="72000">
            <a:spAutoFit/>
          </a:bodyPr>
          <a:lstStyle>
            <a:lvl1pPr marL="269875" indent="-269875">
              <a:buClr>
                <a:schemeClr val="bg1"/>
              </a:buClr>
              <a:buFont typeface="Calibri" panose="020F0502020204030204" pitchFamily="34" charset="0"/>
              <a:buChar char="»"/>
              <a:defRPr sz="2400">
                <a:solidFill>
                  <a:schemeClr val="bg1"/>
                </a:solidFill>
              </a:defRPr>
            </a:lvl1pPr>
            <a:lvl2pPr marL="269875" indent="0">
              <a:buNone/>
              <a:defRPr sz="1200">
                <a:solidFill>
                  <a:schemeClr val="bg1"/>
                </a:solidFill>
              </a:defRPr>
            </a:lvl2pPr>
            <a:lvl5pPr marL="717550" indent="0">
              <a:buNone/>
              <a:defRPr>
                <a:solidFill>
                  <a:schemeClr val="bg1"/>
                </a:solidFill>
              </a:defRPr>
            </a:lvl5pPr>
          </a:lstStyle>
          <a:p>
            <a:pPr lvl="0"/>
            <a:r>
              <a:rPr lang="en-US" dirty="0"/>
              <a:t>Click to edit Master text styles</a:t>
            </a:r>
          </a:p>
          <a:p>
            <a:pPr lvl="1"/>
            <a:r>
              <a:rPr lang="en-US" dirty="0"/>
              <a:t>Author and Date</a:t>
            </a:r>
          </a:p>
        </p:txBody>
      </p:sp>
    </p:spTree>
    <p:extLst>
      <p:ext uri="{BB962C8B-B14F-4D97-AF65-F5344CB8AC3E}">
        <p14:creationId xmlns:p14="http://schemas.microsoft.com/office/powerpoint/2010/main" val="291347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line and 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114124-4D3B-4393-A14D-95E77A865C96}"/>
              </a:ext>
            </a:extLst>
          </p:cNvPr>
          <p:cNvSpPr>
            <a:spLocks noGrp="1"/>
          </p:cNvSpPr>
          <p:nvPr>
            <p:ph type="title"/>
          </p:nvPr>
        </p:nvSpPr>
        <p:spPr/>
        <p:txBody>
          <a:bodyPr/>
          <a:lstStyle/>
          <a:p>
            <a:r>
              <a:rPr lang="de-DE"/>
              <a:t>Mastertitelformat bearbeiten</a:t>
            </a:r>
          </a:p>
        </p:txBody>
      </p:sp>
      <p:sp>
        <p:nvSpPr>
          <p:cNvPr id="3" name="Fußzeilenplatzhalter 2">
            <a:extLst>
              <a:ext uri="{FF2B5EF4-FFF2-40B4-BE49-F238E27FC236}">
                <a16:creationId xmlns:a16="http://schemas.microsoft.com/office/drawing/2014/main" id="{49D5FD65-F5FD-4D33-99A3-00D24422EBD2}"/>
              </a:ext>
            </a:extLst>
          </p:cNvPr>
          <p:cNvSpPr>
            <a:spLocks noGrp="1"/>
          </p:cNvSpPr>
          <p:nvPr>
            <p:ph type="ftr" sz="quarter" idx="10"/>
          </p:nvPr>
        </p:nvSpPr>
        <p:spPr>
          <a:xfrm>
            <a:off x="749969" y="4910503"/>
            <a:ext cx="5838156" cy="153888"/>
          </a:xfrm>
          <a:prstGeom prst="rect">
            <a:avLst/>
          </a:prstGeom>
        </p:spPr>
        <p:txBody>
          <a:bodyPr/>
          <a:lstStyle/>
          <a:p>
            <a:endParaRPr lang="en-US" dirty="0"/>
          </a:p>
        </p:txBody>
      </p:sp>
      <p:sp>
        <p:nvSpPr>
          <p:cNvPr id="4" name="Foliennummernplatzhalter 3">
            <a:extLst>
              <a:ext uri="{FF2B5EF4-FFF2-40B4-BE49-F238E27FC236}">
                <a16:creationId xmlns:a16="http://schemas.microsoft.com/office/drawing/2014/main" id="{A6F5A81D-4067-402D-AD2B-28DFC706CF8E}"/>
              </a:ext>
            </a:extLst>
          </p:cNvPr>
          <p:cNvSpPr>
            <a:spLocks noGrp="1"/>
          </p:cNvSpPr>
          <p:nvPr>
            <p:ph type="sldNum" sz="quarter" idx="11"/>
          </p:nvPr>
        </p:nvSpPr>
        <p:spPr>
          <a:xfrm>
            <a:off x="468313" y="4910503"/>
            <a:ext cx="246862" cy="153888"/>
          </a:xfrm>
        </p:spPr>
        <p:txBody>
          <a:bodyPr/>
          <a:lstStyle/>
          <a:p>
            <a:fld id="{75A4F164-3A46-4CEE-A25C-CA523D5E42F3}" type="slidenum">
              <a:rPr lang="en-US" smtClean="0"/>
              <a:pPr/>
              <a:t>‹Nr.›</a:t>
            </a:fld>
            <a:endParaRPr lang="en-US" dirty="0"/>
          </a:p>
        </p:txBody>
      </p:sp>
      <p:sp>
        <p:nvSpPr>
          <p:cNvPr id="6" name="Inhaltsplatzhalter 5">
            <a:extLst>
              <a:ext uri="{FF2B5EF4-FFF2-40B4-BE49-F238E27FC236}">
                <a16:creationId xmlns:a16="http://schemas.microsoft.com/office/drawing/2014/main" id="{9C9332B2-675F-4887-A8D9-1342B8D0DE3E}"/>
              </a:ext>
            </a:extLst>
          </p:cNvPr>
          <p:cNvSpPr>
            <a:spLocks noGrp="1"/>
          </p:cNvSpPr>
          <p:nvPr>
            <p:ph sz="quarter" idx="12"/>
          </p:nvPr>
        </p:nvSpPr>
        <p:spPr>
          <a:xfrm>
            <a:off x="468313" y="1058863"/>
            <a:ext cx="8208000" cy="36004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01205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line, 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F8E3A-C474-4171-9CD8-86170313F68A}"/>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802D1B6-D012-457A-B317-58A84AF28734}"/>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F40B9B4F-5B44-4118-8AEB-43A4F1BC47F2}"/>
              </a:ext>
            </a:extLst>
          </p:cNvPr>
          <p:cNvSpPr>
            <a:spLocks noGrp="1"/>
          </p:cNvSpPr>
          <p:nvPr>
            <p:ph type="sldNum" sz="quarter" idx="11"/>
          </p:nvPr>
        </p:nvSpPr>
        <p:spPr/>
        <p:txBody>
          <a:bodyPr/>
          <a:lstStyle/>
          <a:p>
            <a:fld id="{75A4F164-3A46-4CEE-A25C-CA523D5E42F3}" type="slidenum">
              <a:rPr lang="en-US" smtClean="0"/>
              <a:pPr/>
              <a:t>‹Nr.›</a:t>
            </a:fld>
            <a:endParaRPr lang="en-US" dirty="0"/>
          </a:p>
        </p:txBody>
      </p:sp>
      <p:sp>
        <p:nvSpPr>
          <p:cNvPr id="6" name="Text Placeholder 5">
            <a:extLst>
              <a:ext uri="{FF2B5EF4-FFF2-40B4-BE49-F238E27FC236}">
                <a16:creationId xmlns:a16="http://schemas.microsoft.com/office/drawing/2014/main" id="{E88F12A3-C85A-4F2E-BC66-A62B0E43ABEF}"/>
              </a:ext>
            </a:extLst>
          </p:cNvPr>
          <p:cNvSpPr>
            <a:spLocks noGrp="1"/>
          </p:cNvSpPr>
          <p:nvPr>
            <p:ph type="body" sz="quarter" idx="12"/>
          </p:nvPr>
        </p:nvSpPr>
        <p:spPr>
          <a:xfrm>
            <a:off x="468313" y="1058863"/>
            <a:ext cx="4032250"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1FC796E1-76AD-4AF7-B3EA-09F63A9F0C42}"/>
              </a:ext>
            </a:extLst>
          </p:cNvPr>
          <p:cNvSpPr>
            <a:spLocks noGrp="1"/>
          </p:cNvSpPr>
          <p:nvPr>
            <p:ph type="pic" sz="quarter" idx="13" hasCustomPrompt="1"/>
          </p:nvPr>
        </p:nvSpPr>
        <p:spPr>
          <a:xfrm>
            <a:off x="4643438" y="1058863"/>
            <a:ext cx="4500562" cy="3600450"/>
          </a:xfrm>
        </p:spPr>
        <p:txBody>
          <a:bodyPr anchor="ctr"/>
          <a:lstStyle>
            <a:lvl1pPr marL="0" indent="0" algn="ctr">
              <a:buNone/>
              <a:defRPr/>
            </a:lvl1pPr>
          </a:lstStyle>
          <a:p>
            <a:r>
              <a:rPr lang="de-DE" dirty="0"/>
              <a:t>Picture</a:t>
            </a:r>
            <a:br>
              <a:rPr lang="de-DE" dirty="0"/>
            </a:br>
            <a:r>
              <a:rPr lang="de-DE" dirty="0"/>
              <a:t>125 x100 mm</a:t>
            </a:r>
            <a:endParaRPr lang="en-US" dirty="0"/>
          </a:p>
        </p:txBody>
      </p:sp>
    </p:spTree>
    <p:extLst>
      <p:ext uri="{BB962C8B-B14F-4D97-AF65-F5344CB8AC3E}">
        <p14:creationId xmlns:p14="http://schemas.microsoft.com/office/powerpoint/2010/main" val="398064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en-US" dirty="0"/>
          </a:p>
        </p:txBody>
      </p:sp>
      <p:sp>
        <p:nvSpPr>
          <p:cNvPr id="4" name="Fußzeilenplatzhalter 3"/>
          <p:cNvSpPr>
            <a:spLocks noGrp="1"/>
          </p:cNvSpPr>
          <p:nvPr>
            <p:ph type="ftr" sz="quarter" idx="11"/>
          </p:nvPr>
        </p:nvSpPr>
        <p:spPr>
          <a:xfrm>
            <a:off x="749969" y="4910503"/>
            <a:ext cx="5838156" cy="153888"/>
          </a:xfrm>
          <a:prstGeom prst="rect">
            <a:avLst/>
          </a:prstGeom>
        </p:spPr>
        <p:txBody>
          <a:bodyPr/>
          <a:lstStyle/>
          <a:p>
            <a:endParaRPr lang="en-US" dirty="0"/>
          </a:p>
        </p:txBody>
      </p:sp>
      <p:sp>
        <p:nvSpPr>
          <p:cNvPr id="5" name="Foliennummernplatzhalter 4"/>
          <p:cNvSpPr>
            <a:spLocks noGrp="1"/>
          </p:cNvSpPr>
          <p:nvPr>
            <p:ph type="sldNum" sz="quarter" idx="12"/>
          </p:nvPr>
        </p:nvSpPr>
        <p:spPr>
          <a:xfrm>
            <a:off x="468313" y="4910503"/>
            <a:ext cx="246862" cy="153888"/>
          </a:xfrm>
        </p:spPr>
        <p:txBody>
          <a:bodyPr/>
          <a:lstStyle/>
          <a:p>
            <a:fld id="{75A4F164-3A46-4CEE-A25C-CA523D5E42F3}" type="slidenum">
              <a:rPr lang="en-US" smtClean="0"/>
              <a:t>‹Nr.›</a:t>
            </a:fld>
            <a:endParaRPr lang="en-US" dirty="0"/>
          </a:p>
        </p:txBody>
      </p:sp>
    </p:spTree>
    <p:extLst>
      <p:ext uri="{BB962C8B-B14F-4D97-AF65-F5344CB8AC3E}">
        <p14:creationId xmlns:p14="http://schemas.microsoft.com/office/powerpoint/2010/main" val="3340623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a:xfrm>
            <a:off x="749969" y="4910503"/>
            <a:ext cx="5838156" cy="153888"/>
          </a:xfrm>
          <a:prstGeom prst="rect">
            <a:avLst/>
          </a:prstGeom>
        </p:spPr>
        <p:txBody>
          <a:bodyPr/>
          <a:lstStyle/>
          <a:p>
            <a:endParaRPr lang="en-US" dirty="0"/>
          </a:p>
        </p:txBody>
      </p:sp>
      <p:sp>
        <p:nvSpPr>
          <p:cNvPr id="4" name="Foliennummernplatzhalter 3"/>
          <p:cNvSpPr>
            <a:spLocks noGrp="1"/>
          </p:cNvSpPr>
          <p:nvPr>
            <p:ph type="sldNum" sz="quarter" idx="12"/>
          </p:nvPr>
        </p:nvSpPr>
        <p:spPr>
          <a:xfrm>
            <a:off x="468313" y="4910503"/>
            <a:ext cx="246862" cy="153888"/>
          </a:xfrm>
        </p:spPr>
        <p:txBody>
          <a:bodyPr/>
          <a:lstStyle/>
          <a:p>
            <a:fld id="{75A4F164-3A46-4CEE-A25C-CA523D5E42F3}" type="slidenum">
              <a:rPr lang="en-US" smtClean="0"/>
              <a:t>‹Nr.›</a:t>
            </a:fld>
            <a:endParaRPr lang="en-US" dirty="0"/>
          </a:p>
        </p:txBody>
      </p:sp>
    </p:spTree>
    <p:extLst>
      <p:ext uri="{BB962C8B-B14F-4D97-AF65-F5344CB8AC3E}">
        <p14:creationId xmlns:p14="http://schemas.microsoft.com/office/powerpoint/2010/main" val="234210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69935383-E0FD-4A5A-BF8D-722BF1B4680F}"/>
              </a:ext>
            </a:extLst>
          </p:cNvPr>
          <p:cNvSpPr/>
          <p:nvPr userDrawn="1"/>
        </p:nvSpPr>
        <p:spPr>
          <a:xfrm>
            <a:off x="0" y="2571751"/>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uppieren 4">
            <a:extLst>
              <a:ext uri="{FF2B5EF4-FFF2-40B4-BE49-F238E27FC236}">
                <a16:creationId xmlns:a16="http://schemas.microsoft.com/office/drawing/2014/main" id="{928546BF-7952-422D-8A0F-0AC8F802450D}"/>
              </a:ext>
            </a:extLst>
          </p:cNvPr>
          <p:cNvGrpSpPr/>
          <p:nvPr userDrawn="1"/>
        </p:nvGrpSpPr>
        <p:grpSpPr>
          <a:xfrm>
            <a:off x="8451850" y="4451350"/>
            <a:ext cx="692150" cy="692150"/>
            <a:chOff x="8451850" y="4451350"/>
            <a:chExt cx="692150" cy="692150"/>
          </a:xfrm>
        </p:grpSpPr>
        <p:sp>
          <p:nvSpPr>
            <p:cNvPr id="6" name="Rechteck 5">
              <a:extLst>
                <a:ext uri="{FF2B5EF4-FFF2-40B4-BE49-F238E27FC236}">
                  <a16:creationId xmlns:a16="http://schemas.microsoft.com/office/drawing/2014/main" id="{FCD53AA1-E43C-4D24-9D1A-14FBF9AD2758}"/>
                </a:ext>
              </a:extLst>
            </p:cNvPr>
            <p:cNvSpPr/>
            <p:nvPr/>
          </p:nvSpPr>
          <p:spPr>
            <a:xfrm>
              <a:off x="8451850" y="4451350"/>
              <a:ext cx="692150"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6" descr="Ein Bild, das Zeichnung enthält.&#10;&#10;Automatisch generierte Beschreibung">
              <a:extLst>
                <a:ext uri="{FF2B5EF4-FFF2-40B4-BE49-F238E27FC236}">
                  <a16:creationId xmlns:a16="http://schemas.microsoft.com/office/drawing/2014/main" id="{192908E7-4296-49AD-A7E2-C331CE8D2D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39163" y="4544144"/>
              <a:ext cx="514930" cy="509780"/>
            </a:xfrm>
            <a:prstGeom prst="rect">
              <a:avLst/>
            </a:prstGeom>
          </p:spPr>
        </p:pic>
      </p:grpSp>
      <p:sp>
        <p:nvSpPr>
          <p:cNvPr id="2" name="Titel 1">
            <a:extLst>
              <a:ext uri="{FF2B5EF4-FFF2-40B4-BE49-F238E27FC236}">
                <a16:creationId xmlns:a16="http://schemas.microsoft.com/office/drawing/2014/main" id="{6657C03F-9CF9-4591-A89A-2668C06AA477}"/>
              </a:ext>
            </a:extLst>
          </p:cNvPr>
          <p:cNvSpPr>
            <a:spLocks noGrp="1"/>
          </p:cNvSpPr>
          <p:nvPr>
            <p:ph type="title"/>
          </p:nvPr>
        </p:nvSpPr>
        <p:spPr>
          <a:xfrm>
            <a:off x="468313" y="349008"/>
            <a:ext cx="8207375" cy="2133167"/>
          </a:xfrm>
        </p:spPr>
        <p:txBody>
          <a:bodyPr anchor="b"/>
          <a:lstStyle>
            <a:lvl1pPr>
              <a:defRPr sz="4400"/>
            </a:lvl1pPr>
          </a:lstStyle>
          <a:p>
            <a:r>
              <a:rPr lang="de-DE" dirty="0"/>
              <a:t>Mastertitelformat bearbeiten</a:t>
            </a:r>
          </a:p>
        </p:txBody>
      </p:sp>
      <p:sp>
        <p:nvSpPr>
          <p:cNvPr id="8" name="Textplatzhalter 7">
            <a:extLst>
              <a:ext uri="{FF2B5EF4-FFF2-40B4-BE49-F238E27FC236}">
                <a16:creationId xmlns:a16="http://schemas.microsoft.com/office/drawing/2014/main" id="{10771CED-DAA0-498D-AADF-A0193191FDE4}"/>
              </a:ext>
            </a:extLst>
          </p:cNvPr>
          <p:cNvSpPr>
            <a:spLocks noGrp="1"/>
          </p:cNvSpPr>
          <p:nvPr>
            <p:ph type="body" sz="quarter" idx="10" hasCustomPrompt="1"/>
          </p:nvPr>
        </p:nvSpPr>
        <p:spPr>
          <a:xfrm>
            <a:off x="468313" y="2743200"/>
            <a:ext cx="8207375" cy="1916113"/>
          </a:xfrm>
        </p:spPr>
        <p:txBody>
          <a:bodyPr/>
          <a:lstStyle>
            <a:lvl1pPr marL="0" indent="0">
              <a:spcAft>
                <a:spcPts val="1200"/>
              </a:spcAft>
              <a:buFontTx/>
              <a:buNone/>
              <a:defRPr sz="1800"/>
            </a:lvl1pPr>
            <a:lvl2pPr marL="0" indent="0">
              <a:spcAft>
                <a:spcPts val="1200"/>
              </a:spcAft>
              <a:buFontTx/>
              <a:buNone/>
              <a:defRPr sz="1800"/>
            </a:lvl2pPr>
            <a:lvl3pPr marL="0" indent="0">
              <a:spcAft>
                <a:spcPts val="1200"/>
              </a:spcAft>
              <a:buFontTx/>
              <a:buNone/>
              <a:defRPr sz="1800"/>
            </a:lvl3pPr>
            <a:lvl4pPr marL="0" indent="0">
              <a:spcAft>
                <a:spcPts val="1200"/>
              </a:spcAft>
              <a:buFontTx/>
              <a:buNone/>
              <a:defRPr sz="1800"/>
            </a:lvl4pPr>
            <a:lvl5pPr marL="0" indent="0">
              <a:spcAft>
                <a:spcPts val="1200"/>
              </a:spcAft>
              <a:buFontTx/>
              <a:buNone/>
              <a:defRPr sz="18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57665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70E8F5B-CFE1-4386-BE1A-7AF9106F591E}"/>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E096B62-D89A-4C61-A39D-7F8DFA89FDC2}"/>
              </a:ext>
            </a:extLst>
          </p:cNvPr>
          <p:cNvSpPr>
            <a:spLocks noGrp="1"/>
          </p:cNvSpPr>
          <p:nvPr>
            <p:ph type="sldNum" sz="quarter" idx="11"/>
          </p:nvPr>
        </p:nvSpPr>
        <p:spPr/>
        <p:txBody>
          <a:bodyPr/>
          <a:lstStyle/>
          <a:p>
            <a:fld id="{75A4F164-3A46-4CEE-A25C-CA523D5E42F3}" type="slidenum">
              <a:rPr lang="en-US" smtClean="0"/>
              <a:pPr/>
              <a:t>‹Nr.›</a:t>
            </a:fld>
            <a:endParaRPr lang="en-US" dirty="0"/>
          </a:p>
        </p:txBody>
      </p:sp>
      <p:sp>
        <p:nvSpPr>
          <p:cNvPr id="6" name="Text Placeholder 5">
            <a:extLst>
              <a:ext uri="{FF2B5EF4-FFF2-40B4-BE49-F238E27FC236}">
                <a16:creationId xmlns:a16="http://schemas.microsoft.com/office/drawing/2014/main" id="{ED0E1292-EA3E-49D9-98EE-B7AD3770CD48}"/>
              </a:ext>
            </a:extLst>
          </p:cNvPr>
          <p:cNvSpPr>
            <a:spLocks noGrp="1"/>
          </p:cNvSpPr>
          <p:nvPr>
            <p:ph type="body" sz="quarter" idx="12"/>
          </p:nvPr>
        </p:nvSpPr>
        <p:spPr>
          <a:xfrm>
            <a:off x="4643438" y="1058863"/>
            <a:ext cx="4032250" cy="3600450"/>
          </a:xfrm>
        </p:spPr>
        <p:txBody>
          <a:bodyPr anchor="ctr"/>
          <a:lstStyle>
            <a:lvl1pPr marL="0" indent="0">
              <a:spcBef>
                <a:spcPts val="1800"/>
              </a:spcBef>
              <a:spcAft>
                <a:spcPts val="0"/>
              </a:spcAft>
              <a:buFontTx/>
              <a:buNone/>
              <a:defRPr sz="1400">
                <a:solidFill>
                  <a:schemeClr val="accent3"/>
                </a:solidFill>
              </a:defRPr>
            </a:lvl1pPr>
            <a:lvl2pPr marL="0" indent="0">
              <a:spcAft>
                <a:spcPts val="0"/>
              </a:spcAft>
              <a:buNone/>
              <a:defRPr sz="1400">
                <a:solidFill>
                  <a:schemeClr val="tx2"/>
                </a:solidFill>
              </a:defRPr>
            </a:lvl2pPr>
            <a:lvl3pPr marL="0" indent="0">
              <a:spcAft>
                <a:spcPts val="0"/>
              </a:spcAft>
              <a:buNone/>
              <a:defRPr>
                <a:solidFill>
                  <a:schemeClr val="tx2"/>
                </a:solidFill>
              </a:defRPr>
            </a:lvl3pPr>
            <a:lvl4pPr marL="0" indent="0">
              <a:spcAft>
                <a:spcPts val="0"/>
              </a:spcAft>
              <a:buNone/>
              <a:defRPr>
                <a:solidFill>
                  <a:schemeClr val="tx2"/>
                </a:solidFill>
              </a:defRPr>
            </a:lvl4pPr>
            <a:lvl5pPr marL="0" indent="0">
              <a:spcAft>
                <a:spcPts val="0"/>
              </a:spcAft>
              <a:buNone/>
              <a:defRPr>
                <a:solidFill>
                  <a:schemeClr val="tx2"/>
                </a:solidFill>
              </a:defRPr>
            </a:lvl5pPr>
          </a:lstStyle>
          <a:p>
            <a:pPr lvl="0"/>
            <a:r>
              <a:rPr lang="en-US" dirty="0"/>
              <a:t>Click to edit Master text styles</a:t>
            </a:r>
          </a:p>
          <a:p>
            <a:pPr lvl="1"/>
            <a:r>
              <a:rPr lang="en-US" dirty="0"/>
              <a:t>Second level</a:t>
            </a:r>
          </a:p>
        </p:txBody>
      </p:sp>
      <p:sp>
        <p:nvSpPr>
          <p:cNvPr id="7" name="TextBox 6">
            <a:extLst>
              <a:ext uri="{FF2B5EF4-FFF2-40B4-BE49-F238E27FC236}">
                <a16:creationId xmlns:a16="http://schemas.microsoft.com/office/drawing/2014/main" id="{B4D0C687-7DDB-4C56-B585-0B88D56E2BD0}"/>
              </a:ext>
            </a:extLst>
          </p:cNvPr>
          <p:cNvSpPr txBox="1"/>
          <p:nvPr userDrawn="1"/>
        </p:nvSpPr>
        <p:spPr>
          <a:xfrm>
            <a:off x="251520" y="2443590"/>
            <a:ext cx="4391918" cy="830997"/>
          </a:xfrm>
          <a:prstGeom prst="rect">
            <a:avLst/>
          </a:prstGeom>
          <a:noFill/>
        </p:spPr>
        <p:txBody>
          <a:bodyPr wrap="square" lIns="0" tIns="0" rIns="0" bIns="0" rtlCol="0">
            <a:spAutoFit/>
          </a:bodyPr>
          <a:lstStyle/>
          <a:p>
            <a:pPr algn="r">
              <a:lnSpc>
                <a:spcPct val="100000"/>
              </a:lnSpc>
              <a:spcBef>
                <a:spcPts val="0"/>
              </a:spcBef>
            </a:pPr>
            <a:r>
              <a:rPr lang="de-DE" sz="5400" spc="2400" baseline="0" dirty="0">
                <a:solidFill>
                  <a:schemeClr val="bg2"/>
                </a:solidFill>
                <a:latin typeface="Calibri" panose="020F0502020204030204" pitchFamily="34" charset="0"/>
                <a:cs typeface="Calibri" panose="020F0502020204030204" pitchFamily="34" charset="0"/>
              </a:rPr>
              <a:t>AGENDA</a:t>
            </a:r>
            <a:endParaRPr lang="en-US" sz="5400" spc="2400" baseline="0" dirty="0">
              <a:solidFill>
                <a:schemeClr val="bg2"/>
              </a:solidFill>
              <a:latin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E15BB957-5443-49AD-83B2-8D866F42024D}"/>
              </a:ext>
            </a:extLst>
          </p:cNvPr>
          <p:cNvCxnSpPr/>
          <p:nvPr userDrawn="1"/>
        </p:nvCxnSpPr>
        <p:spPr>
          <a:xfrm>
            <a:off x="4500563" y="1058863"/>
            <a:ext cx="0" cy="3600450"/>
          </a:xfrm>
          <a:prstGeom prst="line">
            <a:avLst/>
          </a:prstGeom>
          <a:ln w="1905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885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atio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4BB9F24-9272-437D-AE85-102E225439FE}"/>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D7FBC74B-DC0E-4704-8325-082A1667C1A0}"/>
              </a:ext>
            </a:extLst>
          </p:cNvPr>
          <p:cNvSpPr>
            <a:spLocks noGrp="1"/>
          </p:cNvSpPr>
          <p:nvPr>
            <p:ph type="sldNum" sz="quarter" idx="11"/>
          </p:nvPr>
        </p:nvSpPr>
        <p:spPr/>
        <p:txBody>
          <a:bodyPr/>
          <a:lstStyle/>
          <a:p>
            <a:fld id="{75A4F164-3A46-4CEE-A25C-CA523D5E42F3}" type="slidenum">
              <a:rPr lang="en-US" smtClean="0"/>
              <a:pPr/>
              <a:t>‹Nr.›</a:t>
            </a:fld>
            <a:endParaRPr lang="en-US" dirty="0"/>
          </a:p>
        </p:txBody>
      </p:sp>
      <p:sp>
        <p:nvSpPr>
          <p:cNvPr id="6" name="Text Placeholder 5">
            <a:extLst>
              <a:ext uri="{FF2B5EF4-FFF2-40B4-BE49-F238E27FC236}">
                <a16:creationId xmlns:a16="http://schemas.microsoft.com/office/drawing/2014/main" id="{7B6199C8-ECB5-42DC-B3F9-D87640AA8E5D}"/>
              </a:ext>
            </a:extLst>
          </p:cNvPr>
          <p:cNvSpPr>
            <a:spLocks noGrp="1"/>
          </p:cNvSpPr>
          <p:nvPr>
            <p:ph type="body" sz="quarter" idx="12"/>
          </p:nvPr>
        </p:nvSpPr>
        <p:spPr>
          <a:xfrm>
            <a:off x="1512094" y="1058863"/>
            <a:ext cx="6119813" cy="801996"/>
          </a:xfrm>
          <a:solidFill>
            <a:schemeClr val="accent2"/>
          </a:solidFill>
        </p:spPr>
        <p:txBody>
          <a:bodyPr wrap="square" lIns="144000" tIns="72000" rIns="144000" bIns="72000">
            <a:spAutoFit/>
          </a:bodyPr>
          <a:lstStyle>
            <a:lvl1pPr marL="269875" indent="-269875">
              <a:buClr>
                <a:schemeClr val="bg1"/>
              </a:buClr>
              <a:buFont typeface="Calibri" panose="020F0502020204030204" pitchFamily="34" charset="0"/>
              <a:buChar char="»"/>
              <a:defRPr sz="2400">
                <a:solidFill>
                  <a:schemeClr val="bg1"/>
                </a:solidFill>
              </a:defRPr>
            </a:lvl1pPr>
            <a:lvl2pPr marL="269875" indent="0">
              <a:buNone/>
              <a:defRPr sz="1200">
                <a:solidFill>
                  <a:schemeClr val="bg1"/>
                </a:solidFill>
              </a:defRPr>
            </a:lvl2pPr>
            <a:lvl5pPr marL="717550" indent="0">
              <a:buNone/>
              <a:defRPr>
                <a:solidFill>
                  <a:schemeClr val="bg1"/>
                </a:solidFill>
              </a:defRPr>
            </a:lvl5pPr>
          </a:lstStyle>
          <a:p>
            <a:pPr lvl="0"/>
            <a:r>
              <a:rPr lang="en-US" dirty="0"/>
              <a:t>Click to edit Master text styles</a:t>
            </a:r>
          </a:p>
          <a:p>
            <a:pPr lvl="1"/>
            <a:r>
              <a:rPr lang="en-US" dirty="0"/>
              <a:t>Author and Date</a:t>
            </a:r>
          </a:p>
        </p:txBody>
      </p:sp>
    </p:spTree>
    <p:extLst>
      <p:ext uri="{BB962C8B-B14F-4D97-AF65-F5344CB8AC3E}">
        <p14:creationId xmlns:p14="http://schemas.microsoft.com/office/powerpoint/2010/main" val="62709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line and 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114124-4D3B-4393-A14D-95E77A865C96}"/>
              </a:ext>
            </a:extLst>
          </p:cNvPr>
          <p:cNvSpPr>
            <a:spLocks noGrp="1"/>
          </p:cNvSpPr>
          <p:nvPr>
            <p:ph type="title"/>
          </p:nvPr>
        </p:nvSpPr>
        <p:spPr/>
        <p:txBody>
          <a:bodyPr/>
          <a:lstStyle/>
          <a:p>
            <a:r>
              <a:rPr lang="de-DE"/>
              <a:t>Mastertitelformat bearbeiten</a:t>
            </a:r>
          </a:p>
        </p:txBody>
      </p:sp>
      <p:sp>
        <p:nvSpPr>
          <p:cNvPr id="3" name="Fußzeilenplatzhalter 2">
            <a:extLst>
              <a:ext uri="{FF2B5EF4-FFF2-40B4-BE49-F238E27FC236}">
                <a16:creationId xmlns:a16="http://schemas.microsoft.com/office/drawing/2014/main" id="{49D5FD65-F5FD-4D33-99A3-00D24422EBD2}"/>
              </a:ext>
            </a:extLst>
          </p:cNvPr>
          <p:cNvSpPr>
            <a:spLocks noGrp="1"/>
          </p:cNvSpPr>
          <p:nvPr>
            <p:ph type="ftr" sz="quarter" idx="10"/>
          </p:nvPr>
        </p:nvSpPr>
        <p:spPr>
          <a:xfrm>
            <a:off x="749969" y="4910503"/>
            <a:ext cx="5838156" cy="153888"/>
          </a:xfrm>
          <a:prstGeom prst="rect">
            <a:avLst/>
          </a:prstGeom>
        </p:spPr>
        <p:txBody>
          <a:bodyPr/>
          <a:lstStyle/>
          <a:p>
            <a:endParaRPr lang="en-US" dirty="0"/>
          </a:p>
        </p:txBody>
      </p:sp>
      <p:sp>
        <p:nvSpPr>
          <p:cNvPr id="4" name="Foliennummernplatzhalter 3">
            <a:extLst>
              <a:ext uri="{FF2B5EF4-FFF2-40B4-BE49-F238E27FC236}">
                <a16:creationId xmlns:a16="http://schemas.microsoft.com/office/drawing/2014/main" id="{A6F5A81D-4067-402D-AD2B-28DFC706CF8E}"/>
              </a:ext>
            </a:extLst>
          </p:cNvPr>
          <p:cNvSpPr>
            <a:spLocks noGrp="1"/>
          </p:cNvSpPr>
          <p:nvPr>
            <p:ph type="sldNum" sz="quarter" idx="11"/>
          </p:nvPr>
        </p:nvSpPr>
        <p:spPr>
          <a:xfrm>
            <a:off x="468313" y="4910503"/>
            <a:ext cx="246862" cy="153888"/>
          </a:xfrm>
        </p:spPr>
        <p:txBody>
          <a:bodyPr/>
          <a:lstStyle/>
          <a:p>
            <a:fld id="{75A4F164-3A46-4CEE-A25C-CA523D5E42F3}" type="slidenum">
              <a:rPr lang="en-US" smtClean="0"/>
              <a:pPr/>
              <a:t>‹Nr.›</a:t>
            </a:fld>
            <a:endParaRPr lang="en-US" dirty="0"/>
          </a:p>
        </p:txBody>
      </p:sp>
      <p:sp>
        <p:nvSpPr>
          <p:cNvPr id="6" name="Inhaltsplatzhalter 5">
            <a:extLst>
              <a:ext uri="{FF2B5EF4-FFF2-40B4-BE49-F238E27FC236}">
                <a16:creationId xmlns:a16="http://schemas.microsoft.com/office/drawing/2014/main" id="{9C9332B2-675F-4887-A8D9-1342B8D0DE3E}"/>
              </a:ext>
            </a:extLst>
          </p:cNvPr>
          <p:cNvSpPr>
            <a:spLocks noGrp="1"/>
          </p:cNvSpPr>
          <p:nvPr>
            <p:ph sz="quarter" idx="12"/>
          </p:nvPr>
        </p:nvSpPr>
        <p:spPr>
          <a:xfrm>
            <a:off x="468313" y="1058863"/>
            <a:ext cx="8208000" cy="36004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4181031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line, 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F8E3A-C474-4171-9CD8-86170313F68A}"/>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802D1B6-D012-457A-B317-58A84AF28734}"/>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F40B9B4F-5B44-4118-8AEB-43A4F1BC47F2}"/>
              </a:ext>
            </a:extLst>
          </p:cNvPr>
          <p:cNvSpPr>
            <a:spLocks noGrp="1"/>
          </p:cNvSpPr>
          <p:nvPr>
            <p:ph type="sldNum" sz="quarter" idx="11"/>
          </p:nvPr>
        </p:nvSpPr>
        <p:spPr/>
        <p:txBody>
          <a:bodyPr/>
          <a:lstStyle/>
          <a:p>
            <a:fld id="{75A4F164-3A46-4CEE-A25C-CA523D5E42F3}" type="slidenum">
              <a:rPr lang="en-US" smtClean="0"/>
              <a:pPr/>
              <a:t>‹Nr.›</a:t>
            </a:fld>
            <a:endParaRPr lang="en-US" dirty="0"/>
          </a:p>
        </p:txBody>
      </p:sp>
      <p:sp>
        <p:nvSpPr>
          <p:cNvPr id="6" name="Text Placeholder 5">
            <a:extLst>
              <a:ext uri="{FF2B5EF4-FFF2-40B4-BE49-F238E27FC236}">
                <a16:creationId xmlns:a16="http://schemas.microsoft.com/office/drawing/2014/main" id="{E88F12A3-C85A-4F2E-BC66-A62B0E43ABEF}"/>
              </a:ext>
            </a:extLst>
          </p:cNvPr>
          <p:cNvSpPr>
            <a:spLocks noGrp="1"/>
          </p:cNvSpPr>
          <p:nvPr>
            <p:ph type="body" sz="quarter" idx="12"/>
          </p:nvPr>
        </p:nvSpPr>
        <p:spPr>
          <a:xfrm>
            <a:off x="468313" y="1058863"/>
            <a:ext cx="4032250"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1FC796E1-76AD-4AF7-B3EA-09F63A9F0C42}"/>
              </a:ext>
            </a:extLst>
          </p:cNvPr>
          <p:cNvSpPr>
            <a:spLocks noGrp="1"/>
          </p:cNvSpPr>
          <p:nvPr>
            <p:ph type="pic" sz="quarter" idx="13" hasCustomPrompt="1"/>
          </p:nvPr>
        </p:nvSpPr>
        <p:spPr>
          <a:xfrm>
            <a:off x="4643438" y="1058863"/>
            <a:ext cx="4500562" cy="3600450"/>
          </a:xfrm>
        </p:spPr>
        <p:txBody>
          <a:bodyPr anchor="ctr"/>
          <a:lstStyle>
            <a:lvl1pPr marL="0" indent="0" algn="ctr">
              <a:buNone/>
              <a:defRPr/>
            </a:lvl1pPr>
          </a:lstStyle>
          <a:p>
            <a:r>
              <a:rPr lang="de-DE" dirty="0"/>
              <a:t>Picture</a:t>
            </a:r>
            <a:br>
              <a:rPr lang="de-DE" dirty="0"/>
            </a:br>
            <a:r>
              <a:rPr lang="de-DE" dirty="0"/>
              <a:t>125 x100 mm</a:t>
            </a:r>
            <a:endParaRPr lang="en-US" dirty="0"/>
          </a:p>
        </p:txBody>
      </p:sp>
    </p:spTree>
    <p:extLst>
      <p:ext uri="{BB962C8B-B14F-4D97-AF65-F5344CB8AC3E}">
        <p14:creationId xmlns:p14="http://schemas.microsoft.com/office/powerpoint/2010/main" val="3918715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01">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928546BF-7952-422D-8A0F-0AC8F802450D}"/>
              </a:ext>
            </a:extLst>
          </p:cNvPr>
          <p:cNvGrpSpPr/>
          <p:nvPr userDrawn="1"/>
        </p:nvGrpSpPr>
        <p:grpSpPr>
          <a:xfrm>
            <a:off x="8451850" y="4451350"/>
            <a:ext cx="692150" cy="692150"/>
            <a:chOff x="8451850" y="4451350"/>
            <a:chExt cx="692150" cy="692150"/>
          </a:xfrm>
        </p:grpSpPr>
        <p:sp>
          <p:nvSpPr>
            <p:cNvPr id="6" name="Rechteck 5">
              <a:extLst>
                <a:ext uri="{FF2B5EF4-FFF2-40B4-BE49-F238E27FC236}">
                  <a16:creationId xmlns:a16="http://schemas.microsoft.com/office/drawing/2014/main" id="{FCD53AA1-E43C-4D24-9D1A-14FBF9AD2758}"/>
                </a:ext>
              </a:extLst>
            </p:cNvPr>
            <p:cNvSpPr/>
            <p:nvPr/>
          </p:nvSpPr>
          <p:spPr>
            <a:xfrm>
              <a:off x="8451850" y="4451350"/>
              <a:ext cx="692150"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US" sz="1425" b="0" i="0" u="none" strike="noStrike" kern="1200" cap="none" spc="0" normalizeH="0" baseline="0" noProof="0">
                <a:ln>
                  <a:noFill/>
                </a:ln>
                <a:solidFill>
                  <a:prstClr val="white"/>
                </a:solidFill>
                <a:effectLst/>
                <a:uLnTx/>
                <a:uFillTx/>
                <a:latin typeface="Calibri"/>
                <a:ea typeface="+mn-ea"/>
                <a:cs typeface="+mn-cs"/>
              </a:endParaRPr>
            </a:p>
          </p:txBody>
        </p:sp>
        <p:pic>
          <p:nvPicPr>
            <p:cNvPr id="7" name="Grafik 6" descr="Ein Bild, das Zeichnung enthält.&#10;&#10;Automatisch generierte Beschreibung">
              <a:extLst>
                <a:ext uri="{FF2B5EF4-FFF2-40B4-BE49-F238E27FC236}">
                  <a16:creationId xmlns:a16="http://schemas.microsoft.com/office/drawing/2014/main" id="{192908E7-4296-49AD-A7E2-C331CE8D2D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39163" y="4544144"/>
              <a:ext cx="514930" cy="509780"/>
            </a:xfrm>
            <a:prstGeom prst="rect">
              <a:avLst/>
            </a:prstGeom>
          </p:spPr>
        </p:pic>
      </p:grpSp>
      <p:sp>
        <p:nvSpPr>
          <p:cNvPr id="2" name="Titel 1">
            <a:extLst>
              <a:ext uri="{FF2B5EF4-FFF2-40B4-BE49-F238E27FC236}">
                <a16:creationId xmlns:a16="http://schemas.microsoft.com/office/drawing/2014/main" id="{6657C03F-9CF9-4591-A89A-2668C06AA477}"/>
              </a:ext>
            </a:extLst>
          </p:cNvPr>
          <p:cNvSpPr>
            <a:spLocks noGrp="1"/>
          </p:cNvSpPr>
          <p:nvPr>
            <p:ph type="title"/>
          </p:nvPr>
        </p:nvSpPr>
        <p:spPr>
          <a:xfrm>
            <a:off x="468313" y="349008"/>
            <a:ext cx="8207375" cy="2133167"/>
          </a:xfrm>
        </p:spPr>
        <p:txBody>
          <a:bodyPr anchor="b"/>
          <a:lstStyle>
            <a:lvl1pPr>
              <a:defRPr sz="4400"/>
            </a:lvl1pPr>
          </a:lstStyle>
          <a:p>
            <a:r>
              <a:rPr lang="de-DE" dirty="0"/>
              <a:t>Mastertitelformat bearbeiten</a:t>
            </a:r>
          </a:p>
        </p:txBody>
      </p:sp>
      <p:sp>
        <p:nvSpPr>
          <p:cNvPr id="8" name="Textplatzhalter 7">
            <a:extLst>
              <a:ext uri="{FF2B5EF4-FFF2-40B4-BE49-F238E27FC236}">
                <a16:creationId xmlns:a16="http://schemas.microsoft.com/office/drawing/2014/main" id="{10771CED-DAA0-498D-AADF-A0193191FDE4}"/>
              </a:ext>
            </a:extLst>
          </p:cNvPr>
          <p:cNvSpPr>
            <a:spLocks noGrp="1"/>
          </p:cNvSpPr>
          <p:nvPr>
            <p:ph type="body" sz="quarter" idx="10"/>
          </p:nvPr>
        </p:nvSpPr>
        <p:spPr>
          <a:xfrm>
            <a:off x="468313" y="2743200"/>
            <a:ext cx="8207375" cy="1916113"/>
          </a:xfrm>
        </p:spPr>
        <p:txBody>
          <a:bodyPr/>
          <a:lstStyle>
            <a:lvl1pPr marL="0" indent="0">
              <a:spcAft>
                <a:spcPts val="1200"/>
              </a:spcAft>
              <a:buFontTx/>
              <a:buNone/>
              <a:defRPr sz="1800"/>
            </a:lvl1pPr>
            <a:lvl2pPr marL="0" indent="0">
              <a:spcAft>
                <a:spcPts val="1200"/>
              </a:spcAft>
              <a:buFontTx/>
              <a:buNone/>
              <a:defRPr sz="1800"/>
            </a:lvl2pPr>
            <a:lvl3pPr marL="0" indent="0">
              <a:spcAft>
                <a:spcPts val="1200"/>
              </a:spcAft>
              <a:buFontTx/>
              <a:buNone/>
              <a:defRPr sz="1800"/>
            </a:lvl3pPr>
            <a:lvl4pPr marL="0" indent="0">
              <a:spcAft>
                <a:spcPts val="1200"/>
              </a:spcAft>
              <a:buFontTx/>
              <a:buNone/>
              <a:defRPr sz="1800"/>
            </a:lvl4pPr>
            <a:lvl5pPr marL="0" indent="0">
              <a:spcAft>
                <a:spcPts val="1200"/>
              </a:spcAft>
              <a:buFontTx/>
              <a:buNone/>
              <a:defRPr sz="18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25377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en-US" dirty="0"/>
          </a:p>
        </p:txBody>
      </p:sp>
      <p:sp>
        <p:nvSpPr>
          <p:cNvPr id="4" name="Fußzeilenplatzhalter 3"/>
          <p:cNvSpPr>
            <a:spLocks noGrp="1"/>
          </p:cNvSpPr>
          <p:nvPr>
            <p:ph type="ftr" sz="quarter" idx="11"/>
          </p:nvPr>
        </p:nvSpPr>
        <p:spPr>
          <a:xfrm>
            <a:off x="749969" y="4910503"/>
            <a:ext cx="5838156" cy="153888"/>
          </a:xfrm>
          <a:prstGeom prst="rect">
            <a:avLst/>
          </a:prstGeom>
        </p:spPr>
        <p:txBody>
          <a:bodyPr/>
          <a:lstStyle/>
          <a:p>
            <a:endParaRPr lang="en-US" dirty="0"/>
          </a:p>
        </p:txBody>
      </p:sp>
      <p:sp>
        <p:nvSpPr>
          <p:cNvPr id="5" name="Foliennummernplatzhalter 4"/>
          <p:cNvSpPr>
            <a:spLocks noGrp="1"/>
          </p:cNvSpPr>
          <p:nvPr>
            <p:ph type="sldNum" sz="quarter" idx="12"/>
          </p:nvPr>
        </p:nvSpPr>
        <p:spPr>
          <a:xfrm>
            <a:off x="468313" y="4910503"/>
            <a:ext cx="246862" cy="153888"/>
          </a:xfrm>
        </p:spPr>
        <p:txBody>
          <a:bodyPr/>
          <a:lstStyle/>
          <a:p>
            <a:fld id="{75A4F164-3A46-4CEE-A25C-CA523D5E42F3}" type="slidenum">
              <a:rPr lang="en-US" smtClean="0"/>
              <a:t>‹Nr.›</a:t>
            </a:fld>
            <a:endParaRPr lang="en-US" dirty="0"/>
          </a:p>
        </p:txBody>
      </p:sp>
    </p:spTree>
    <p:extLst>
      <p:ext uri="{BB962C8B-B14F-4D97-AF65-F5344CB8AC3E}">
        <p14:creationId xmlns:p14="http://schemas.microsoft.com/office/powerpoint/2010/main" val="317245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a:xfrm>
            <a:off x="749969" y="4910503"/>
            <a:ext cx="5838156" cy="153888"/>
          </a:xfrm>
          <a:prstGeom prst="rect">
            <a:avLst/>
          </a:prstGeom>
        </p:spPr>
        <p:txBody>
          <a:bodyPr/>
          <a:lstStyle/>
          <a:p>
            <a:endParaRPr lang="en-US" dirty="0"/>
          </a:p>
        </p:txBody>
      </p:sp>
      <p:sp>
        <p:nvSpPr>
          <p:cNvPr id="4" name="Foliennummernplatzhalter 3"/>
          <p:cNvSpPr>
            <a:spLocks noGrp="1"/>
          </p:cNvSpPr>
          <p:nvPr>
            <p:ph type="sldNum" sz="quarter" idx="12"/>
          </p:nvPr>
        </p:nvSpPr>
        <p:spPr>
          <a:xfrm>
            <a:off x="468313" y="4910503"/>
            <a:ext cx="246862" cy="153888"/>
          </a:xfrm>
        </p:spPr>
        <p:txBody>
          <a:bodyPr/>
          <a:lstStyle/>
          <a:p>
            <a:fld id="{75A4F164-3A46-4CEE-A25C-CA523D5E42F3}" type="slidenum">
              <a:rPr lang="en-US" smtClean="0"/>
              <a:t>‹Nr.›</a:t>
            </a:fld>
            <a:endParaRPr lang="en-US" dirty="0"/>
          </a:p>
        </p:txBody>
      </p:sp>
    </p:spTree>
    <p:extLst>
      <p:ext uri="{BB962C8B-B14F-4D97-AF65-F5344CB8AC3E}">
        <p14:creationId xmlns:p14="http://schemas.microsoft.com/office/powerpoint/2010/main" val="410887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nur Headlin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en-US" dirty="0"/>
          </a:p>
        </p:txBody>
      </p:sp>
      <p:sp>
        <p:nvSpPr>
          <p:cNvPr id="4" name="Fußzeilenplatzhalter 3"/>
          <p:cNvSpPr>
            <a:spLocks noGrp="1"/>
          </p:cNvSpPr>
          <p:nvPr>
            <p:ph type="ftr" sz="quarter" idx="11"/>
          </p:nvPr>
        </p:nvSpPr>
        <p:spPr/>
        <p:txBody>
          <a:bodyPr/>
          <a:lstStyle/>
          <a:p>
            <a:r>
              <a:rPr lang="en-US"/>
              <a:t>UNTERNEHMENSKOMMUNIKATION MESSE DÜSSELDORF</a:t>
            </a:r>
            <a:endParaRPr lang="en-US" dirty="0"/>
          </a:p>
        </p:txBody>
      </p:sp>
      <p:sp>
        <p:nvSpPr>
          <p:cNvPr id="5" name="Foliennummernplatzhalter 4"/>
          <p:cNvSpPr>
            <a:spLocks noGrp="1"/>
          </p:cNvSpPr>
          <p:nvPr>
            <p:ph type="sldNum" sz="quarter" idx="12"/>
          </p:nvPr>
        </p:nvSpPr>
        <p:spPr/>
        <p:txBody>
          <a:bodyPr/>
          <a:lstStyle/>
          <a:p>
            <a:fld id="{75A4F164-3A46-4CEE-A25C-CA523D5E42F3}" type="slidenum">
              <a:rPr lang="en-US" smtClean="0"/>
              <a:t>‹Nr.›</a:t>
            </a:fld>
            <a:endParaRPr lang="en-US" dirty="0"/>
          </a:p>
        </p:txBody>
      </p:sp>
    </p:spTree>
    <p:extLst>
      <p:ext uri="{BB962C8B-B14F-4D97-AF65-F5344CB8AC3E}">
        <p14:creationId xmlns:p14="http://schemas.microsoft.com/office/powerpoint/2010/main" val="330762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line and 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114124-4D3B-4393-A14D-95E77A865C96}"/>
              </a:ext>
            </a:extLst>
          </p:cNvPr>
          <p:cNvSpPr>
            <a:spLocks noGrp="1"/>
          </p:cNvSpPr>
          <p:nvPr>
            <p:ph type="title"/>
          </p:nvPr>
        </p:nvSpPr>
        <p:spPr/>
        <p:txBody>
          <a:bodyPr/>
          <a:lstStyle/>
          <a:p>
            <a:r>
              <a:rPr lang="de-DE"/>
              <a:t>Mastertitelformat bearbeiten</a:t>
            </a:r>
          </a:p>
        </p:txBody>
      </p:sp>
      <p:sp>
        <p:nvSpPr>
          <p:cNvPr id="3" name="Fußzeilenplatzhalter 2">
            <a:extLst>
              <a:ext uri="{FF2B5EF4-FFF2-40B4-BE49-F238E27FC236}">
                <a16:creationId xmlns:a16="http://schemas.microsoft.com/office/drawing/2014/main" id="{49D5FD65-F5FD-4D33-99A3-00D24422EBD2}"/>
              </a:ext>
            </a:extLst>
          </p:cNvPr>
          <p:cNvSpPr>
            <a:spLocks noGrp="1"/>
          </p:cNvSpPr>
          <p:nvPr>
            <p:ph type="ftr" sz="quarter" idx="10"/>
          </p:nvPr>
        </p:nvSpPr>
        <p:spPr>
          <a:xfrm>
            <a:off x="749969" y="4865533"/>
            <a:ext cx="5838156" cy="153888"/>
          </a:xfrm>
          <a:prstGeom prst="rect">
            <a:avLst/>
          </a:prstGeom>
        </p:spPr>
        <p:txBody>
          <a:bodyPr/>
          <a:lstStyle/>
          <a:p>
            <a:pPr marL="0" marR="0" lvl="0" indent="0" algn="l" defTabSz="68573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Foliennummernplatzhalter 3">
            <a:extLst>
              <a:ext uri="{FF2B5EF4-FFF2-40B4-BE49-F238E27FC236}">
                <a16:creationId xmlns:a16="http://schemas.microsoft.com/office/drawing/2014/main" id="{A6F5A81D-4067-402D-AD2B-28DFC706CF8E}"/>
              </a:ext>
            </a:extLst>
          </p:cNvPr>
          <p:cNvSpPr>
            <a:spLocks noGrp="1"/>
          </p:cNvSpPr>
          <p:nvPr>
            <p:ph type="sldNum" sz="quarter" idx="11"/>
          </p:nvPr>
        </p:nvSpPr>
        <p:spPr/>
        <p:txBody>
          <a:bodyPr/>
          <a:lstStyle/>
          <a:p>
            <a:pPr marL="0" marR="0" lvl="0" indent="0" algn="l" defTabSz="685732" rtl="0" eaLnBrk="1" fontAlgn="auto" latinLnBrk="0" hangingPunct="1">
              <a:lnSpc>
                <a:spcPct val="100000"/>
              </a:lnSpc>
              <a:spcBef>
                <a:spcPts val="0"/>
              </a:spcBef>
              <a:spcAft>
                <a:spcPts val="0"/>
              </a:spcAft>
              <a:buClrTx/>
              <a:buSzTx/>
              <a:buFontTx/>
              <a:buNone/>
              <a:tabLst/>
              <a:defRPr/>
            </a:pPr>
            <a:fld id="{75A4F164-3A46-4CEE-A25C-CA523D5E42F3}" type="slidenum">
              <a:rPr kumimoji="0" lang="en-US" sz="10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685732" rtl="0" eaLnBrk="1" fontAlgn="auto" latinLnBrk="0" hangingPunct="1">
                <a:lnSpc>
                  <a:spcPct val="100000"/>
                </a:lnSpc>
                <a:spcBef>
                  <a:spcPts val="0"/>
                </a:spcBef>
                <a:spcAft>
                  <a:spcPts val="0"/>
                </a:spcAft>
                <a:buClrTx/>
                <a:buSzTx/>
                <a:buFontTx/>
                <a:buNone/>
                <a:tabLst/>
                <a:defRPr/>
              </a:pPr>
              <a:t>‹Nr.›</a:t>
            </a:fld>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Inhaltsplatzhalter 5">
            <a:extLst>
              <a:ext uri="{FF2B5EF4-FFF2-40B4-BE49-F238E27FC236}">
                <a16:creationId xmlns:a16="http://schemas.microsoft.com/office/drawing/2014/main" id="{9C9332B2-675F-4887-A8D9-1342B8D0DE3E}"/>
              </a:ext>
            </a:extLst>
          </p:cNvPr>
          <p:cNvSpPr>
            <a:spLocks noGrp="1"/>
          </p:cNvSpPr>
          <p:nvPr>
            <p:ph sz="quarter" idx="12"/>
          </p:nvPr>
        </p:nvSpPr>
        <p:spPr>
          <a:xfrm>
            <a:off x="468313" y="1347788"/>
            <a:ext cx="8208000" cy="3024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035706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en-US" dirty="0"/>
          </a:p>
        </p:txBody>
      </p:sp>
      <p:sp>
        <p:nvSpPr>
          <p:cNvPr id="4" name="Fußzeilenplatzhalter 3"/>
          <p:cNvSpPr>
            <a:spLocks noGrp="1"/>
          </p:cNvSpPr>
          <p:nvPr>
            <p:ph type="ftr" sz="quarter" idx="11"/>
          </p:nvPr>
        </p:nvSpPr>
        <p:spPr>
          <a:xfrm>
            <a:off x="749969" y="4865533"/>
            <a:ext cx="5838156" cy="153888"/>
          </a:xfrm>
          <a:prstGeom prst="rect">
            <a:avLst/>
          </a:prstGeom>
        </p:spPr>
        <p:txBody>
          <a:bodyPr/>
          <a:lstStyle/>
          <a:p>
            <a:pPr marL="0" marR="0" lvl="0" indent="0" algn="l" defTabSz="68573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Foliennummernplatzhalter 4"/>
          <p:cNvSpPr>
            <a:spLocks noGrp="1"/>
          </p:cNvSpPr>
          <p:nvPr>
            <p:ph type="sldNum" sz="quarter" idx="12"/>
          </p:nvPr>
        </p:nvSpPr>
        <p:spPr/>
        <p:txBody>
          <a:bodyPr/>
          <a:lstStyle/>
          <a:p>
            <a:pPr marL="0" marR="0" lvl="0" indent="0" algn="l" defTabSz="685732" rtl="0" eaLnBrk="1" fontAlgn="auto" latinLnBrk="0" hangingPunct="1">
              <a:lnSpc>
                <a:spcPct val="100000"/>
              </a:lnSpc>
              <a:spcBef>
                <a:spcPts val="0"/>
              </a:spcBef>
              <a:spcAft>
                <a:spcPts val="0"/>
              </a:spcAft>
              <a:buClrTx/>
              <a:buSzTx/>
              <a:buFontTx/>
              <a:buNone/>
              <a:tabLst/>
              <a:defRPr/>
            </a:pPr>
            <a:fld id="{75A4F164-3A46-4CEE-A25C-CA523D5E42F3}" type="slidenum">
              <a:rPr kumimoji="0" lang="en-US" sz="10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685732" rtl="0" eaLnBrk="1" fontAlgn="auto" latinLnBrk="0" hangingPunct="1">
                <a:lnSpc>
                  <a:spcPct val="100000"/>
                </a:lnSpc>
                <a:spcBef>
                  <a:spcPts val="0"/>
                </a:spcBef>
                <a:spcAft>
                  <a:spcPts val="0"/>
                </a:spcAft>
                <a:buClrTx/>
                <a:buSzTx/>
                <a:buFontTx/>
                <a:buNone/>
                <a:tabLst/>
                <a:defRPr/>
              </a:pPr>
              <a:t>‹Nr.›</a:t>
            </a:fld>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385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a:xfrm>
            <a:off x="749969" y="4865533"/>
            <a:ext cx="5838156" cy="153888"/>
          </a:xfrm>
          <a:prstGeom prst="rect">
            <a:avLst/>
          </a:prstGeom>
        </p:spPr>
        <p:txBody>
          <a:bodyPr/>
          <a:lstStyle/>
          <a:p>
            <a:pPr marL="0" marR="0" lvl="0" indent="0" algn="l" defTabSz="68573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Foliennummernplatzhalter 3"/>
          <p:cNvSpPr>
            <a:spLocks noGrp="1"/>
          </p:cNvSpPr>
          <p:nvPr>
            <p:ph type="sldNum" sz="quarter" idx="12"/>
          </p:nvPr>
        </p:nvSpPr>
        <p:spPr/>
        <p:txBody>
          <a:bodyPr/>
          <a:lstStyle/>
          <a:p>
            <a:pPr marL="0" marR="0" lvl="0" indent="0" algn="l" defTabSz="685732" rtl="0" eaLnBrk="1" fontAlgn="auto" latinLnBrk="0" hangingPunct="1">
              <a:lnSpc>
                <a:spcPct val="100000"/>
              </a:lnSpc>
              <a:spcBef>
                <a:spcPts val="0"/>
              </a:spcBef>
              <a:spcAft>
                <a:spcPts val="0"/>
              </a:spcAft>
              <a:buClrTx/>
              <a:buSzTx/>
              <a:buFontTx/>
              <a:buNone/>
              <a:tabLst/>
              <a:defRPr/>
            </a:pPr>
            <a:fld id="{75A4F164-3A46-4CEE-A25C-CA523D5E42F3}" type="slidenum">
              <a:rPr kumimoji="0" lang="en-US" sz="10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685732" rtl="0" eaLnBrk="1" fontAlgn="auto" latinLnBrk="0" hangingPunct="1">
                <a:lnSpc>
                  <a:spcPct val="100000"/>
                </a:lnSpc>
                <a:spcBef>
                  <a:spcPts val="0"/>
                </a:spcBef>
                <a:spcAft>
                  <a:spcPts val="0"/>
                </a:spcAft>
                <a:buClrTx/>
                <a:buSzTx/>
                <a:buFontTx/>
                <a:buNone/>
                <a:tabLst/>
                <a:defRPr/>
              </a:pPr>
              <a:t>‹Nr.›</a:t>
            </a:fld>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279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Headline, 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F8E3A-C474-4171-9CD8-86170313F68A}"/>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802D1B6-D012-457A-B317-58A84AF28734}"/>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F40B9B4F-5B44-4118-8AEB-43A4F1BC47F2}"/>
              </a:ext>
            </a:extLst>
          </p:cNvPr>
          <p:cNvSpPr>
            <a:spLocks noGrp="1"/>
          </p:cNvSpPr>
          <p:nvPr>
            <p:ph type="sldNum" sz="quarter" idx="11"/>
          </p:nvPr>
        </p:nvSpPr>
        <p:spPr/>
        <p:txBody>
          <a:bodyPr/>
          <a:lstStyle/>
          <a:p>
            <a:fld id="{75A4F164-3A46-4CEE-A25C-CA523D5E42F3}" type="slidenum">
              <a:rPr lang="en-US" smtClean="0"/>
              <a:pPr/>
              <a:t>‹Nr.›</a:t>
            </a:fld>
            <a:endParaRPr lang="en-US" dirty="0"/>
          </a:p>
        </p:txBody>
      </p:sp>
      <p:sp>
        <p:nvSpPr>
          <p:cNvPr id="6" name="Text Placeholder 5">
            <a:extLst>
              <a:ext uri="{FF2B5EF4-FFF2-40B4-BE49-F238E27FC236}">
                <a16:creationId xmlns:a16="http://schemas.microsoft.com/office/drawing/2014/main" id="{E88F12A3-C85A-4F2E-BC66-A62B0E43ABEF}"/>
              </a:ext>
            </a:extLst>
          </p:cNvPr>
          <p:cNvSpPr>
            <a:spLocks noGrp="1"/>
          </p:cNvSpPr>
          <p:nvPr>
            <p:ph type="body" sz="quarter" idx="12"/>
          </p:nvPr>
        </p:nvSpPr>
        <p:spPr>
          <a:xfrm>
            <a:off x="468313" y="1058863"/>
            <a:ext cx="4032250" cy="360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1FC796E1-76AD-4AF7-B3EA-09F63A9F0C42}"/>
              </a:ext>
            </a:extLst>
          </p:cNvPr>
          <p:cNvSpPr>
            <a:spLocks noGrp="1"/>
          </p:cNvSpPr>
          <p:nvPr>
            <p:ph type="pic" sz="quarter" idx="13" hasCustomPrompt="1"/>
          </p:nvPr>
        </p:nvSpPr>
        <p:spPr>
          <a:xfrm>
            <a:off x="4643438" y="1058863"/>
            <a:ext cx="4500562" cy="3600450"/>
          </a:xfrm>
        </p:spPr>
        <p:txBody>
          <a:bodyPr anchor="ctr"/>
          <a:lstStyle>
            <a:lvl1pPr marL="0" indent="0" algn="ctr">
              <a:buNone/>
              <a:defRPr/>
            </a:lvl1pPr>
          </a:lstStyle>
          <a:p>
            <a:r>
              <a:rPr lang="de-DE" dirty="0"/>
              <a:t>Picture</a:t>
            </a:r>
            <a:br>
              <a:rPr lang="de-DE" dirty="0"/>
            </a:br>
            <a:r>
              <a:rPr lang="de-DE" dirty="0"/>
              <a:t>125 x100 mm</a:t>
            </a:r>
            <a:endParaRPr lang="en-US" dirty="0"/>
          </a:p>
        </p:txBody>
      </p:sp>
    </p:spTree>
    <p:extLst>
      <p:ext uri="{BB962C8B-B14F-4D97-AF65-F5344CB8AC3E}">
        <p14:creationId xmlns:p14="http://schemas.microsoft.com/office/powerpoint/2010/main" val="394058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 Inhalte">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FBE08E18-5BAA-4D78-A85D-2A16619253E0}"/>
              </a:ext>
            </a:extLst>
          </p:cNvPr>
          <p:cNvSpPr>
            <a:spLocks noGrp="1"/>
          </p:cNvSpPr>
          <p:nvPr>
            <p:ph type="ftr" sz="quarter" idx="10"/>
          </p:nvPr>
        </p:nvSpPr>
        <p:spPr/>
        <p:txBody>
          <a:bodyPr/>
          <a:lstStyle/>
          <a:p>
            <a:pPr defTabSz="514299"/>
            <a:endParaRPr lang="en-US" dirty="0">
              <a:solidFill>
                <a:prstClr val="white"/>
              </a:solidFill>
            </a:endParaRPr>
          </a:p>
        </p:txBody>
      </p:sp>
      <p:sp>
        <p:nvSpPr>
          <p:cNvPr id="4" name="Foliennummernplatzhalter 3">
            <a:extLst>
              <a:ext uri="{FF2B5EF4-FFF2-40B4-BE49-F238E27FC236}">
                <a16:creationId xmlns:a16="http://schemas.microsoft.com/office/drawing/2014/main" id="{A2A4F92A-E83D-4A44-BA5A-3663491C08B0}"/>
              </a:ext>
            </a:extLst>
          </p:cNvPr>
          <p:cNvSpPr>
            <a:spLocks noGrp="1"/>
          </p:cNvSpPr>
          <p:nvPr>
            <p:ph type="sldNum" sz="quarter" idx="11"/>
          </p:nvPr>
        </p:nvSpPr>
        <p:spPr/>
        <p:txBody>
          <a:bodyPr/>
          <a:lstStyle/>
          <a:p>
            <a:pPr defTabSz="514299"/>
            <a:fld id="{75A4F164-3A46-4CEE-A25C-CA523D5E42F3}" type="slidenum">
              <a:rPr lang="en-US" smtClean="0">
                <a:solidFill>
                  <a:prstClr val="white"/>
                </a:solidFill>
              </a:rPr>
              <a:pPr defTabSz="514299"/>
              <a:t>‹Nr.›</a:t>
            </a:fld>
            <a:endParaRPr lang="en-US" dirty="0">
              <a:solidFill>
                <a:prstClr val="white"/>
              </a:solidFill>
            </a:endParaRPr>
          </a:p>
        </p:txBody>
      </p:sp>
      <p:sp>
        <p:nvSpPr>
          <p:cNvPr id="5" name="Titel 1">
            <a:extLst>
              <a:ext uri="{FF2B5EF4-FFF2-40B4-BE49-F238E27FC236}">
                <a16:creationId xmlns:a16="http://schemas.microsoft.com/office/drawing/2014/main" id="{D156431C-73E5-4CB8-8490-4CB2A97E0ABF}"/>
              </a:ext>
            </a:extLst>
          </p:cNvPr>
          <p:cNvSpPr>
            <a:spLocks noGrp="1"/>
          </p:cNvSpPr>
          <p:nvPr>
            <p:ph type="title"/>
          </p:nvPr>
        </p:nvSpPr>
        <p:spPr>
          <a:xfrm>
            <a:off x="468315" y="279794"/>
            <a:ext cx="8207375" cy="861774"/>
          </a:xfrm>
        </p:spPr>
        <p:txBody>
          <a:bodyPr/>
          <a:lstStyle/>
          <a:p>
            <a:r>
              <a:rPr lang="de-DE" dirty="0"/>
              <a:t>Mastertitelformat bearbeiten</a:t>
            </a:r>
          </a:p>
        </p:txBody>
      </p:sp>
      <p:sp>
        <p:nvSpPr>
          <p:cNvPr id="6" name="Inhaltsplatzhalter 5">
            <a:extLst>
              <a:ext uri="{FF2B5EF4-FFF2-40B4-BE49-F238E27FC236}">
                <a16:creationId xmlns:a16="http://schemas.microsoft.com/office/drawing/2014/main" id="{71F26AC2-538A-4626-91EC-397E83097C1B}"/>
              </a:ext>
            </a:extLst>
          </p:cNvPr>
          <p:cNvSpPr>
            <a:spLocks noGrp="1"/>
          </p:cNvSpPr>
          <p:nvPr>
            <p:ph sz="quarter" idx="12"/>
          </p:nvPr>
        </p:nvSpPr>
        <p:spPr>
          <a:xfrm>
            <a:off x="468313" y="1347788"/>
            <a:ext cx="3887663" cy="3024000"/>
          </a:xfrm>
        </p:spPr>
        <p:txBody>
          <a:bodyPr/>
          <a:lstStyle>
            <a:lvl2pPr>
              <a:defRPr sz="1200"/>
            </a:lvl2pPr>
            <a:lvl3pPr>
              <a:defRPr sz="1200"/>
            </a:lvl3pPr>
            <a:lvl4pPr>
              <a:defRPr sz="1200"/>
            </a:lvl4pPr>
            <a:lvl5pPr>
              <a:defRPr sz="12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Inhaltsplatzhalter 5">
            <a:extLst>
              <a:ext uri="{FF2B5EF4-FFF2-40B4-BE49-F238E27FC236}">
                <a16:creationId xmlns:a16="http://schemas.microsoft.com/office/drawing/2014/main" id="{A279F9AC-78AA-4427-8CA8-B5ABE6A876B3}"/>
              </a:ext>
            </a:extLst>
          </p:cNvPr>
          <p:cNvSpPr>
            <a:spLocks noGrp="1"/>
          </p:cNvSpPr>
          <p:nvPr>
            <p:ph sz="quarter" idx="13"/>
          </p:nvPr>
        </p:nvSpPr>
        <p:spPr>
          <a:xfrm>
            <a:off x="4788025" y="1347788"/>
            <a:ext cx="3887663" cy="3024000"/>
          </a:xfrm>
        </p:spPr>
        <p:txBody>
          <a:bodyPr/>
          <a:lstStyle>
            <a:lvl1pPr marL="0" indent="0">
              <a:buNone/>
              <a:defRPr/>
            </a:lvl1pPr>
          </a:lstStyle>
          <a:p>
            <a:pPr lvl="0"/>
            <a:endParaRPr lang="de-DE" dirty="0"/>
          </a:p>
        </p:txBody>
      </p:sp>
    </p:spTree>
    <p:extLst>
      <p:ext uri="{BB962C8B-B14F-4D97-AF65-F5344CB8AC3E}">
        <p14:creationId xmlns:p14="http://schemas.microsoft.com/office/powerpoint/2010/main" val="5134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69935383-E0FD-4A5A-BF8D-722BF1B4680F}"/>
              </a:ext>
            </a:extLst>
          </p:cNvPr>
          <p:cNvSpPr/>
          <p:nvPr userDrawn="1"/>
        </p:nvSpPr>
        <p:spPr>
          <a:xfrm>
            <a:off x="0" y="2571751"/>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uppieren 4">
            <a:extLst>
              <a:ext uri="{FF2B5EF4-FFF2-40B4-BE49-F238E27FC236}">
                <a16:creationId xmlns:a16="http://schemas.microsoft.com/office/drawing/2014/main" id="{928546BF-7952-422D-8A0F-0AC8F802450D}"/>
              </a:ext>
            </a:extLst>
          </p:cNvPr>
          <p:cNvGrpSpPr/>
          <p:nvPr userDrawn="1"/>
        </p:nvGrpSpPr>
        <p:grpSpPr>
          <a:xfrm>
            <a:off x="8451850" y="4451350"/>
            <a:ext cx="692150" cy="692150"/>
            <a:chOff x="8451850" y="4451350"/>
            <a:chExt cx="692150" cy="692150"/>
          </a:xfrm>
        </p:grpSpPr>
        <p:sp>
          <p:nvSpPr>
            <p:cNvPr id="6" name="Rechteck 5">
              <a:extLst>
                <a:ext uri="{FF2B5EF4-FFF2-40B4-BE49-F238E27FC236}">
                  <a16:creationId xmlns:a16="http://schemas.microsoft.com/office/drawing/2014/main" id="{FCD53AA1-E43C-4D24-9D1A-14FBF9AD2758}"/>
                </a:ext>
              </a:extLst>
            </p:cNvPr>
            <p:cNvSpPr/>
            <p:nvPr/>
          </p:nvSpPr>
          <p:spPr>
            <a:xfrm>
              <a:off x="8451850" y="4451350"/>
              <a:ext cx="692150" cy="692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6" descr="Ein Bild, das Zeichnung enthält.&#10;&#10;Automatisch generierte Beschreibung">
              <a:extLst>
                <a:ext uri="{FF2B5EF4-FFF2-40B4-BE49-F238E27FC236}">
                  <a16:creationId xmlns:a16="http://schemas.microsoft.com/office/drawing/2014/main" id="{192908E7-4296-49AD-A7E2-C331CE8D2D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39163" y="4544144"/>
              <a:ext cx="514930" cy="509780"/>
            </a:xfrm>
            <a:prstGeom prst="rect">
              <a:avLst/>
            </a:prstGeom>
          </p:spPr>
        </p:pic>
      </p:grpSp>
      <p:sp>
        <p:nvSpPr>
          <p:cNvPr id="2" name="Titel 1">
            <a:extLst>
              <a:ext uri="{FF2B5EF4-FFF2-40B4-BE49-F238E27FC236}">
                <a16:creationId xmlns:a16="http://schemas.microsoft.com/office/drawing/2014/main" id="{6657C03F-9CF9-4591-A89A-2668C06AA477}"/>
              </a:ext>
            </a:extLst>
          </p:cNvPr>
          <p:cNvSpPr>
            <a:spLocks noGrp="1"/>
          </p:cNvSpPr>
          <p:nvPr>
            <p:ph type="title"/>
          </p:nvPr>
        </p:nvSpPr>
        <p:spPr>
          <a:xfrm>
            <a:off x="468313" y="349008"/>
            <a:ext cx="8207375" cy="2133167"/>
          </a:xfrm>
        </p:spPr>
        <p:txBody>
          <a:bodyPr anchor="b"/>
          <a:lstStyle>
            <a:lvl1pPr>
              <a:defRPr sz="4400"/>
            </a:lvl1pPr>
          </a:lstStyle>
          <a:p>
            <a:r>
              <a:rPr lang="de-DE" dirty="0"/>
              <a:t>Mastertitelformat bearbeiten</a:t>
            </a:r>
          </a:p>
        </p:txBody>
      </p:sp>
      <p:sp>
        <p:nvSpPr>
          <p:cNvPr id="8" name="Textplatzhalter 7">
            <a:extLst>
              <a:ext uri="{FF2B5EF4-FFF2-40B4-BE49-F238E27FC236}">
                <a16:creationId xmlns:a16="http://schemas.microsoft.com/office/drawing/2014/main" id="{10771CED-DAA0-498D-AADF-A0193191FDE4}"/>
              </a:ext>
            </a:extLst>
          </p:cNvPr>
          <p:cNvSpPr>
            <a:spLocks noGrp="1"/>
          </p:cNvSpPr>
          <p:nvPr>
            <p:ph type="body" sz="quarter" idx="10" hasCustomPrompt="1"/>
          </p:nvPr>
        </p:nvSpPr>
        <p:spPr>
          <a:xfrm>
            <a:off x="468313" y="2743200"/>
            <a:ext cx="8207375" cy="1916113"/>
          </a:xfrm>
        </p:spPr>
        <p:txBody>
          <a:bodyPr/>
          <a:lstStyle>
            <a:lvl1pPr marL="0" indent="0">
              <a:spcAft>
                <a:spcPts val="1200"/>
              </a:spcAft>
              <a:buFontTx/>
              <a:buNone/>
              <a:defRPr sz="1800"/>
            </a:lvl1pPr>
            <a:lvl2pPr marL="0" indent="0">
              <a:spcAft>
                <a:spcPts val="1200"/>
              </a:spcAft>
              <a:buFontTx/>
              <a:buNone/>
              <a:defRPr sz="1800"/>
            </a:lvl2pPr>
            <a:lvl3pPr marL="0" indent="0">
              <a:spcAft>
                <a:spcPts val="1200"/>
              </a:spcAft>
              <a:buFontTx/>
              <a:buNone/>
              <a:defRPr sz="1800"/>
            </a:lvl3pPr>
            <a:lvl4pPr marL="0" indent="0">
              <a:spcAft>
                <a:spcPts val="1200"/>
              </a:spcAft>
              <a:buFontTx/>
              <a:buNone/>
              <a:defRPr sz="1800"/>
            </a:lvl4pPr>
            <a:lvl5pPr marL="0" indent="0">
              <a:spcAft>
                <a:spcPts val="1200"/>
              </a:spcAft>
              <a:buFontTx/>
              <a:buNone/>
              <a:defRPr sz="18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90954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70E8F5B-CFE1-4386-BE1A-7AF9106F591E}"/>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E096B62-D89A-4C61-A39D-7F8DFA89FDC2}"/>
              </a:ext>
            </a:extLst>
          </p:cNvPr>
          <p:cNvSpPr>
            <a:spLocks noGrp="1"/>
          </p:cNvSpPr>
          <p:nvPr>
            <p:ph type="sldNum" sz="quarter" idx="11"/>
          </p:nvPr>
        </p:nvSpPr>
        <p:spPr/>
        <p:txBody>
          <a:bodyPr/>
          <a:lstStyle/>
          <a:p>
            <a:fld id="{75A4F164-3A46-4CEE-A25C-CA523D5E42F3}" type="slidenum">
              <a:rPr lang="en-US" smtClean="0"/>
              <a:pPr/>
              <a:t>‹Nr.›</a:t>
            </a:fld>
            <a:endParaRPr lang="en-US" dirty="0"/>
          </a:p>
        </p:txBody>
      </p:sp>
      <p:sp>
        <p:nvSpPr>
          <p:cNvPr id="6" name="Text Placeholder 5">
            <a:extLst>
              <a:ext uri="{FF2B5EF4-FFF2-40B4-BE49-F238E27FC236}">
                <a16:creationId xmlns:a16="http://schemas.microsoft.com/office/drawing/2014/main" id="{ED0E1292-EA3E-49D9-98EE-B7AD3770CD48}"/>
              </a:ext>
            </a:extLst>
          </p:cNvPr>
          <p:cNvSpPr>
            <a:spLocks noGrp="1"/>
          </p:cNvSpPr>
          <p:nvPr>
            <p:ph type="body" sz="quarter" idx="12"/>
          </p:nvPr>
        </p:nvSpPr>
        <p:spPr>
          <a:xfrm>
            <a:off x="4643438" y="1058863"/>
            <a:ext cx="4032250" cy="3600450"/>
          </a:xfrm>
        </p:spPr>
        <p:txBody>
          <a:bodyPr anchor="ctr"/>
          <a:lstStyle>
            <a:lvl1pPr marL="0" indent="0">
              <a:spcBef>
                <a:spcPts val="1800"/>
              </a:spcBef>
              <a:spcAft>
                <a:spcPts val="0"/>
              </a:spcAft>
              <a:buFontTx/>
              <a:buNone/>
              <a:defRPr sz="1400">
                <a:solidFill>
                  <a:schemeClr val="accent3"/>
                </a:solidFill>
              </a:defRPr>
            </a:lvl1pPr>
            <a:lvl2pPr marL="0" indent="0">
              <a:spcAft>
                <a:spcPts val="0"/>
              </a:spcAft>
              <a:buNone/>
              <a:defRPr sz="1400">
                <a:solidFill>
                  <a:schemeClr val="tx2"/>
                </a:solidFill>
              </a:defRPr>
            </a:lvl2pPr>
            <a:lvl3pPr marL="0" indent="0">
              <a:spcAft>
                <a:spcPts val="0"/>
              </a:spcAft>
              <a:buNone/>
              <a:defRPr>
                <a:solidFill>
                  <a:schemeClr val="tx2"/>
                </a:solidFill>
              </a:defRPr>
            </a:lvl3pPr>
            <a:lvl4pPr marL="0" indent="0">
              <a:spcAft>
                <a:spcPts val="0"/>
              </a:spcAft>
              <a:buNone/>
              <a:defRPr>
                <a:solidFill>
                  <a:schemeClr val="tx2"/>
                </a:solidFill>
              </a:defRPr>
            </a:lvl4pPr>
            <a:lvl5pPr marL="0" indent="0">
              <a:spcAft>
                <a:spcPts val="0"/>
              </a:spcAft>
              <a:buNone/>
              <a:defRPr>
                <a:solidFill>
                  <a:schemeClr val="tx2"/>
                </a:solidFill>
              </a:defRPr>
            </a:lvl5pPr>
          </a:lstStyle>
          <a:p>
            <a:pPr lvl="0"/>
            <a:r>
              <a:rPr lang="en-US" dirty="0"/>
              <a:t>Click to edit Master text styles</a:t>
            </a:r>
          </a:p>
          <a:p>
            <a:pPr lvl="1"/>
            <a:r>
              <a:rPr lang="en-US" dirty="0"/>
              <a:t>Second level</a:t>
            </a:r>
          </a:p>
        </p:txBody>
      </p:sp>
      <p:sp>
        <p:nvSpPr>
          <p:cNvPr id="7" name="TextBox 6">
            <a:extLst>
              <a:ext uri="{FF2B5EF4-FFF2-40B4-BE49-F238E27FC236}">
                <a16:creationId xmlns:a16="http://schemas.microsoft.com/office/drawing/2014/main" id="{B4D0C687-7DDB-4C56-B585-0B88D56E2BD0}"/>
              </a:ext>
            </a:extLst>
          </p:cNvPr>
          <p:cNvSpPr txBox="1"/>
          <p:nvPr userDrawn="1"/>
        </p:nvSpPr>
        <p:spPr>
          <a:xfrm>
            <a:off x="251520" y="2443590"/>
            <a:ext cx="4391918" cy="830997"/>
          </a:xfrm>
          <a:prstGeom prst="rect">
            <a:avLst/>
          </a:prstGeom>
          <a:noFill/>
        </p:spPr>
        <p:txBody>
          <a:bodyPr wrap="square" lIns="0" tIns="0" rIns="0" bIns="0" rtlCol="0">
            <a:spAutoFit/>
          </a:bodyPr>
          <a:lstStyle/>
          <a:p>
            <a:pPr algn="r">
              <a:lnSpc>
                <a:spcPct val="100000"/>
              </a:lnSpc>
              <a:spcBef>
                <a:spcPts val="0"/>
              </a:spcBef>
            </a:pPr>
            <a:r>
              <a:rPr lang="de-DE" sz="5400" spc="2400" baseline="0" dirty="0">
                <a:solidFill>
                  <a:schemeClr val="bg2"/>
                </a:solidFill>
                <a:latin typeface="Calibri" panose="020F0502020204030204" pitchFamily="34" charset="0"/>
                <a:cs typeface="Calibri" panose="020F0502020204030204" pitchFamily="34" charset="0"/>
              </a:rPr>
              <a:t>AGENDA</a:t>
            </a:r>
            <a:endParaRPr lang="en-US" sz="5400" spc="2400" baseline="0" dirty="0">
              <a:solidFill>
                <a:schemeClr val="bg2"/>
              </a:solidFill>
              <a:latin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E15BB957-5443-49AD-83B2-8D866F42024D}"/>
              </a:ext>
            </a:extLst>
          </p:cNvPr>
          <p:cNvCxnSpPr/>
          <p:nvPr userDrawn="1"/>
        </p:nvCxnSpPr>
        <p:spPr>
          <a:xfrm>
            <a:off x="4500563" y="1058863"/>
            <a:ext cx="0" cy="3600450"/>
          </a:xfrm>
          <a:prstGeom prst="line">
            <a:avLst/>
          </a:prstGeom>
          <a:ln w="1905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106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oleObject" Target="../embeddings/oleObject1.bin"/><Relationship Id="rId5" Type="http://schemas.openxmlformats.org/officeDocument/2006/relationships/slideLayout" Target="../slideLayouts/slideLayout5.xml"/><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1.emf"/><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oleObject" Target="../embeddings/oleObject2.bin"/><Relationship Id="rId5" Type="http://schemas.openxmlformats.org/officeDocument/2006/relationships/slideLayout" Target="../slideLayouts/slideLayout12.xml"/><Relationship Id="rId10" Type="http://schemas.openxmlformats.org/officeDocument/2006/relationships/tags" Target="../tags/tag3.xml"/><Relationship Id="rId4" Type="http://schemas.openxmlformats.org/officeDocument/2006/relationships/slideLayout" Target="../slideLayouts/slideLayout11.xml"/><Relationship Id="rId9" Type="http://schemas.openxmlformats.org/officeDocument/2006/relationships/vmlDrawing" Target="../drawings/vmlDrawing2.v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emf"/><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oleObject" Target="../embeddings/oleObject3.bin"/><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ags" Target="../tags/tag4.xml"/><Relationship Id="rId5" Type="http://schemas.openxmlformats.org/officeDocument/2006/relationships/slideLayout" Target="../slideLayouts/slideLayout19.xml"/><Relationship Id="rId10" Type="http://schemas.openxmlformats.org/officeDocument/2006/relationships/vmlDrawing" Target="../drawings/vmlDrawing3.vml"/><Relationship Id="rId4" Type="http://schemas.openxmlformats.org/officeDocument/2006/relationships/slideLayout" Target="../slideLayouts/slideLayout18.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8C07727E-5E9C-4B89-A1C4-E5B56E7CC3BD}"/>
              </a:ext>
            </a:extLst>
          </p:cNvPr>
          <p:cNvGraphicFramePr>
            <a:graphicFrameLocks noChangeAspect="1"/>
          </p:cNvGraphicFramePr>
          <p:nvPr userDrawn="1">
            <p:custDataLst>
              <p:tags r:id="rId10"/>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4654" name="think-cell Folie" r:id="rId11" imgW="540" imgH="541" progId="TCLayout.ActiveDocument.1">
                  <p:embed/>
                </p:oleObj>
              </mc:Choice>
              <mc:Fallback>
                <p:oleObj name="think-cell Folie" r:id="rId11" imgW="540" imgH="541" progId="TCLayout.ActiveDocument.1">
                  <p:embed/>
                  <p:pic>
                    <p:nvPicPr>
                      <p:cNvPr id="8" name="Objekt 7" hidden="1">
                        <a:extLst>
                          <a:ext uri="{FF2B5EF4-FFF2-40B4-BE49-F238E27FC236}">
                            <a16:creationId xmlns:a16="http://schemas.microsoft.com/office/drawing/2014/main" id="{8C07727E-5E9C-4B89-A1C4-E5B56E7CC3BD}"/>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hteck 3">
            <a:extLst>
              <a:ext uri="{FF2B5EF4-FFF2-40B4-BE49-F238E27FC236}">
                <a16:creationId xmlns:a16="http://schemas.microsoft.com/office/drawing/2014/main" id="{E6A3AF2E-DC77-494E-922B-64502D2B2EA4}"/>
              </a:ext>
            </a:extLst>
          </p:cNvPr>
          <p:cNvSpPr/>
          <p:nvPr userDrawn="1"/>
        </p:nvSpPr>
        <p:spPr>
          <a:xfrm>
            <a:off x="0" y="4865533"/>
            <a:ext cx="9144000" cy="277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US" sz="1425" b="0" i="0" u="none" strike="noStrike" kern="1200" cap="none" spc="0" normalizeH="0" baseline="0" noProof="0">
              <a:ln>
                <a:noFill/>
              </a:ln>
              <a:solidFill>
                <a:prstClr val="white"/>
              </a:solidFill>
              <a:effectLst/>
              <a:uLnTx/>
              <a:uFillTx/>
              <a:latin typeface="Calibri"/>
              <a:ea typeface="+mn-ea"/>
              <a:cs typeface="+mn-cs"/>
            </a:endParaRPr>
          </a:p>
        </p:txBody>
      </p:sp>
      <p:sp>
        <p:nvSpPr>
          <p:cNvPr id="2" name="Titelplatzhalter 1"/>
          <p:cNvSpPr>
            <a:spLocks noGrp="1"/>
          </p:cNvSpPr>
          <p:nvPr>
            <p:ph type="title"/>
          </p:nvPr>
        </p:nvSpPr>
        <p:spPr>
          <a:xfrm>
            <a:off x="468312" y="181374"/>
            <a:ext cx="8206841" cy="775597"/>
          </a:xfrm>
          <a:prstGeom prst="rect">
            <a:avLst/>
          </a:prstGeom>
        </p:spPr>
        <p:txBody>
          <a:bodyPr vert="horz" wrap="square" lIns="0" tIns="0" rIns="0" bIns="0" rtlCol="0" anchor="ctr" anchorCtr="0">
            <a:noAutofit/>
          </a:bodyPr>
          <a:lstStyle/>
          <a:p>
            <a:r>
              <a:rPr lang="de-DE" dirty="0"/>
              <a:t>Titelmasterformat durch Klicken bearbeiten</a:t>
            </a:r>
            <a:endParaRPr lang="en-US" dirty="0"/>
          </a:p>
        </p:txBody>
      </p:sp>
      <p:sp>
        <p:nvSpPr>
          <p:cNvPr id="3" name="Textplatzhalter 2"/>
          <p:cNvSpPr>
            <a:spLocks noGrp="1"/>
          </p:cNvSpPr>
          <p:nvPr>
            <p:ph type="body" idx="1"/>
          </p:nvPr>
        </p:nvSpPr>
        <p:spPr>
          <a:xfrm>
            <a:off x="468313" y="1059313"/>
            <a:ext cx="8206842" cy="3600000"/>
          </a:xfrm>
          <a:prstGeom prst="rect">
            <a:avLst/>
          </a:prstGeom>
        </p:spPr>
        <p:txBody>
          <a:bodyPr vert="horz" lIns="1080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Fußzeilenplatzhalter 4"/>
          <p:cNvSpPr>
            <a:spLocks noGrp="1"/>
          </p:cNvSpPr>
          <p:nvPr>
            <p:ph type="ftr" sz="quarter" idx="3"/>
          </p:nvPr>
        </p:nvSpPr>
        <p:spPr>
          <a:xfrm>
            <a:off x="749969" y="4910503"/>
            <a:ext cx="5838156" cy="153888"/>
          </a:xfrm>
          <a:prstGeom prst="rect">
            <a:avLst/>
          </a:prstGeom>
        </p:spPr>
        <p:txBody>
          <a:bodyPr vert="horz" wrap="square" lIns="0" tIns="0" rIns="0" bIns="0" rtlCol="0" anchor="b" anchorCtr="0">
            <a:spAutoFit/>
          </a:bodyPr>
          <a:lstStyle>
            <a:lvl1pPr algn="l">
              <a:defRPr sz="1000">
                <a:solidFill>
                  <a:schemeClr val="bg1"/>
                </a:solidFill>
              </a:defRPr>
            </a:lvl1pPr>
          </a:lstStyle>
          <a:p>
            <a:pPr marL="0" marR="0" lvl="0" indent="0" algn="l" defTabSz="685732"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Foliennummernplatzhalter 5"/>
          <p:cNvSpPr>
            <a:spLocks noGrp="1"/>
          </p:cNvSpPr>
          <p:nvPr>
            <p:ph type="sldNum" sz="quarter" idx="4"/>
          </p:nvPr>
        </p:nvSpPr>
        <p:spPr>
          <a:xfrm>
            <a:off x="468313" y="4910503"/>
            <a:ext cx="246862" cy="153888"/>
          </a:xfrm>
          <a:prstGeom prst="rect">
            <a:avLst/>
          </a:prstGeom>
        </p:spPr>
        <p:txBody>
          <a:bodyPr vert="horz" wrap="square" lIns="0" tIns="0" rIns="0" bIns="0" rtlCol="0" anchor="b" anchorCtr="0">
            <a:spAutoFit/>
          </a:bodyPr>
          <a:lstStyle>
            <a:lvl1pPr algn="l">
              <a:defRPr sz="1000">
                <a:solidFill>
                  <a:schemeClr val="bg1"/>
                </a:solidFill>
              </a:defRPr>
            </a:lvl1pPr>
          </a:lstStyle>
          <a:p>
            <a:pPr marL="0" marR="0" lvl="0" indent="0" algn="l" defTabSz="685732" rtl="0" eaLnBrk="1" fontAlgn="auto" latinLnBrk="0" hangingPunct="1">
              <a:lnSpc>
                <a:spcPct val="100000"/>
              </a:lnSpc>
              <a:spcBef>
                <a:spcPts val="0"/>
              </a:spcBef>
              <a:spcAft>
                <a:spcPts val="0"/>
              </a:spcAft>
              <a:buClrTx/>
              <a:buSzTx/>
              <a:buFontTx/>
              <a:buNone/>
              <a:tabLst/>
              <a:defRPr/>
            </a:pPr>
            <a:fld id="{75A4F164-3A46-4CEE-A25C-CA523D5E42F3}" type="slidenum">
              <a:rPr kumimoji="0" lang="en-US" sz="10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685732" rtl="0" eaLnBrk="1" fontAlgn="auto" latinLnBrk="0" hangingPunct="1">
                <a:lnSpc>
                  <a:spcPct val="100000"/>
                </a:lnSpc>
                <a:spcBef>
                  <a:spcPts val="0"/>
                </a:spcBef>
                <a:spcAft>
                  <a:spcPts val="0"/>
                </a:spcAft>
                <a:buClrTx/>
                <a:buSzTx/>
                <a:buFontTx/>
                <a:buNone/>
                <a:tabLst/>
                <a:defRPr/>
              </a:pPr>
              <a:t>‹Nr.›</a:t>
            </a:fld>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69778060"/>
      </p:ext>
    </p:extLst>
  </p:cSld>
  <p:clrMap bg1="lt1" tx1="dk1" bg2="lt2" tx2="dk2" accent1="accent1" accent2="accent2" accent3="accent3" accent4="accent4" accent5="accent5" accent6="accent6" hlink="hlink" folHlink="folHlink"/>
  <p:sldLayoutIdLst>
    <p:sldLayoutId id="2147483782" r:id="rId1"/>
    <p:sldLayoutId id="2147483825" r:id="rId2"/>
    <p:sldLayoutId id="2147483783" r:id="rId3"/>
    <p:sldLayoutId id="2147483784" r:id="rId4"/>
    <p:sldLayoutId id="2147483785" r:id="rId5"/>
    <p:sldLayoutId id="2147483814" r:id="rId6"/>
    <p:sldLayoutId id="2147483824"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90000"/>
        </a:lnSpc>
        <a:spcBef>
          <a:spcPct val="0"/>
        </a:spcBef>
        <a:buNone/>
        <a:defRPr sz="2800" b="1" kern="1200">
          <a:solidFill>
            <a:schemeClr val="tx1"/>
          </a:solidFill>
          <a:latin typeface="+mn-lt"/>
          <a:ea typeface="+mj-ea"/>
          <a:cs typeface="+mj-cs"/>
        </a:defRPr>
      </a:lvl1pPr>
    </p:titleStyle>
    <p:bodyStyle>
      <a:lvl1pPr marL="180975" indent="-180975" algn="l" defTabSz="685800" rtl="0" eaLnBrk="1" latinLnBrk="0" hangingPunct="1">
        <a:spcBef>
          <a:spcPts val="0"/>
        </a:spcBef>
        <a:spcAft>
          <a:spcPts val="750"/>
        </a:spcAft>
        <a:buClr>
          <a:schemeClr val="accent4"/>
        </a:buClr>
        <a:buSzPct val="120000"/>
        <a:buFont typeface="Calibri Light" panose="020F0302020204030204" pitchFamily="34" charset="0"/>
        <a:buChar char="›"/>
        <a:tabLst/>
        <a:defRPr sz="1800" kern="1200">
          <a:solidFill>
            <a:schemeClr val="tx1"/>
          </a:solidFill>
          <a:latin typeface="+mn-lt"/>
          <a:ea typeface="+mn-ea"/>
          <a:cs typeface="+mn-cs"/>
        </a:defRPr>
      </a:lvl1pPr>
      <a:lvl2pPr marL="357188" indent="-176213" algn="l" defTabSz="685800" rtl="0" eaLnBrk="1" latinLnBrk="0" hangingPunct="1">
        <a:spcBef>
          <a:spcPts val="0"/>
        </a:spcBef>
        <a:spcAft>
          <a:spcPts val="750"/>
        </a:spcAft>
        <a:buClr>
          <a:schemeClr val="tx2"/>
        </a:buClr>
        <a:buSzPct val="120000"/>
        <a:buFont typeface="Calibri Light" panose="020F0302020204030204" pitchFamily="34" charset="0"/>
        <a:buChar char="›"/>
        <a:defRPr sz="1400" kern="1200">
          <a:solidFill>
            <a:schemeClr val="tx1"/>
          </a:solidFill>
          <a:latin typeface="+mn-lt"/>
          <a:ea typeface="+mn-ea"/>
          <a:cs typeface="+mn-cs"/>
        </a:defRPr>
      </a:lvl2pPr>
      <a:lvl3pPr marL="538163" indent="-180975" algn="l" defTabSz="685800" rtl="0" eaLnBrk="1" latinLnBrk="0" hangingPunct="1">
        <a:spcBef>
          <a:spcPts val="0"/>
        </a:spcBef>
        <a:spcAft>
          <a:spcPts val="750"/>
        </a:spcAft>
        <a:buClr>
          <a:schemeClr val="tx2"/>
        </a:buClr>
        <a:buSzPct val="120000"/>
        <a:buFont typeface="Calibri Light" panose="020F0302020204030204" pitchFamily="34" charset="0"/>
        <a:buChar char="›"/>
        <a:defRPr sz="1400" kern="1200">
          <a:solidFill>
            <a:schemeClr val="tx1"/>
          </a:solidFill>
          <a:latin typeface="+mn-lt"/>
          <a:ea typeface="+mn-ea"/>
          <a:cs typeface="+mn-cs"/>
        </a:defRPr>
      </a:lvl3pPr>
      <a:lvl4pPr marL="717550" indent="-179388" algn="l" defTabSz="685800" rtl="0" eaLnBrk="1" latinLnBrk="0" hangingPunct="1">
        <a:spcBef>
          <a:spcPts val="0"/>
        </a:spcBef>
        <a:spcAft>
          <a:spcPts val="750"/>
        </a:spcAft>
        <a:buClr>
          <a:schemeClr val="tx2"/>
        </a:buClr>
        <a:buSzPct val="120000"/>
        <a:buFont typeface="Calibri Light" panose="020F0302020204030204" pitchFamily="34" charset="0"/>
        <a:buChar char="›"/>
        <a:tabLst/>
        <a:defRPr sz="1400" kern="1200">
          <a:solidFill>
            <a:schemeClr val="tx1"/>
          </a:solidFill>
          <a:latin typeface="+mn-lt"/>
          <a:ea typeface="+mn-ea"/>
          <a:cs typeface="+mn-cs"/>
        </a:defRPr>
      </a:lvl4pPr>
      <a:lvl5pPr marL="898525" indent="-180975" algn="l" defTabSz="685800" rtl="0" eaLnBrk="1" latinLnBrk="0" hangingPunct="1">
        <a:spcBef>
          <a:spcPts val="0"/>
        </a:spcBef>
        <a:spcAft>
          <a:spcPts val="750"/>
        </a:spcAft>
        <a:buClr>
          <a:schemeClr val="tx2"/>
        </a:buClr>
        <a:buSzPct val="120000"/>
        <a:buFont typeface="Calibri Light" panose="020F0302020204030204" pitchFamily="34" charset="0"/>
        <a:buChar char="›"/>
        <a:defRPr sz="14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925">
          <p15:clr>
            <a:srgbClr val="F26B43"/>
          </p15:clr>
        </p15:guide>
        <p15:guide id="2" pos="2835">
          <p15:clr>
            <a:srgbClr val="F26B43"/>
          </p15:clr>
        </p15:guide>
        <p15:guide id="3" pos="4150">
          <p15:clr>
            <a:srgbClr val="F26B43"/>
          </p15:clr>
        </p15:guide>
        <p15:guide id="4" pos="4241">
          <p15:clr>
            <a:srgbClr val="F26B43"/>
          </p15:clr>
        </p15:guide>
        <p15:guide id="5" pos="5465">
          <p15:clr>
            <a:srgbClr val="F26B43"/>
          </p15:clr>
        </p15:guide>
        <p15:guide id="6" pos="295">
          <p15:clr>
            <a:srgbClr val="F26B43"/>
          </p15:clr>
        </p15:guide>
        <p15:guide id="7" orient="horz" pos="2935">
          <p15:clr>
            <a:srgbClr val="F26B43"/>
          </p15:clr>
        </p15:guide>
        <p15:guide id="8" orient="horz" pos="667">
          <p15:clr>
            <a:srgbClr val="F26B43"/>
          </p15:clr>
        </p15:guide>
        <p15:guide id="9" orient="horz" pos="1847">
          <p15:clr>
            <a:srgbClr val="F26B43"/>
          </p15:clr>
        </p15:guide>
        <p15:guide id="10" orient="horz" pos="1756">
          <p15:clr>
            <a:srgbClr val="F26B43"/>
          </p15:clr>
        </p15:guide>
        <p15:guide id="11" pos="1519">
          <p15:clr>
            <a:srgbClr val="F26B43"/>
          </p15:clr>
        </p15:guide>
        <p15:guide id="12" pos="161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8C07727E-5E9C-4B89-A1C4-E5B56E7CC3BD}"/>
              </a:ext>
            </a:extLst>
          </p:cNvPr>
          <p:cNvGraphicFramePr>
            <a:graphicFrameLocks noChangeAspect="1"/>
          </p:cNvGraphicFramePr>
          <p:nvPr userDrawn="1">
            <p:custDataLst>
              <p:tags r:id="rId10"/>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2267" name="think-cell Folie" r:id="rId11" imgW="540" imgH="541" progId="TCLayout.ActiveDocument.1">
                  <p:embed/>
                </p:oleObj>
              </mc:Choice>
              <mc:Fallback>
                <p:oleObj name="think-cell Folie" r:id="rId11" imgW="540" imgH="541" progId="TCLayout.ActiveDocument.1">
                  <p:embed/>
                  <p:pic>
                    <p:nvPicPr>
                      <p:cNvPr id="8" name="Objekt 7" hidden="1">
                        <a:extLst>
                          <a:ext uri="{FF2B5EF4-FFF2-40B4-BE49-F238E27FC236}">
                            <a16:creationId xmlns:a16="http://schemas.microsoft.com/office/drawing/2014/main" id="{8C07727E-5E9C-4B89-A1C4-E5B56E7CC3BD}"/>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hteck 3">
            <a:extLst>
              <a:ext uri="{FF2B5EF4-FFF2-40B4-BE49-F238E27FC236}">
                <a16:creationId xmlns:a16="http://schemas.microsoft.com/office/drawing/2014/main" id="{E6A3AF2E-DC77-494E-922B-64502D2B2EA4}"/>
              </a:ext>
            </a:extLst>
          </p:cNvPr>
          <p:cNvSpPr/>
          <p:nvPr userDrawn="1"/>
        </p:nvSpPr>
        <p:spPr>
          <a:xfrm>
            <a:off x="0" y="4865533"/>
            <a:ext cx="9144000" cy="277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platzhalter 1"/>
          <p:cNvSpPr>
            <a:spLocks noGrp="1"/>
          </p:cNvSpPr>
          <p:nvPr>
            <p:ph type="title"/>
          </p:nvPr>
        </p:nvSpPr>
        <p:spPr>
          <a:xfrm>
            <a:off x="468312" y="181374"/>
            <a:ext cx="8206841" cy="775597"/>
          </a:xfrm>
          <a:prstGeom prst="rect">
            <a:avLst/>
          </a:prstGeom>
        </p:spPr>
        <p:txBody>
          <a:bodyPr vert="horz" wrap="square" lIns="0" tIns="0" rIns="0" bIns="0" rtlCol="0" anchor="ctr" anchorCtr="0">
            <a:noAutofit/>
          </a:bodyPr>
          <a:lstStyle/>
          <a:p>
            <a:r>
              <a:rPr lang="de-DE" dirty="0"/>
              <a:t>Titelmasterformat durch Klicken bearbeiten</a:t>
            </a:r>
            <a:endParaRPr lang="en-US" dirty="0"/>
          </a:p>
        </p:txBody>
      </p:sp>
      <p:sp>
        <p:nvSpPr>
          <p:cNvPr id="3" name="Textplatzhalter 2"/>
          <p:cNvSpPr>
            <a:spLocks noGrp="1"/>
          </p:cNvSpPr>
          <p:nvPr>
            <p:ph type="body" idx="1"/>
          </p:nvPr>
        </p:nvSpPr>
        <p:spPr>
          <a:xfrm>
            <a:off x="468313" y="1059313"/>
            <a:ext cx="8206842" cy="3600000"/>
          </a:xfrm>
          <a:prstGeom prst="rect">
            <a:avLst/>
          </a:prstGeom>
        </p:spPr>
        <p:txBody>
          <a:bodyPr vert="horz" lIns="1080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Fußzeilenplatzhalter 4"/>
          <p:cNvSpPr>
            <a:spLocks noGrp="1"/>
          </p:cNvSpPr>
          <p:nvPr>
            <p:ph type="ftr" sz="quarter" idx="3"/>
          </p:nvPr>
        </p:nvSpPr>
        <p:spPr>
          <a:xfrm>
            <a:off x="749969" y="4910503"/>
            <a:ext cx="5838156" cy="153888"/>
          </a:xfrm>
          <a:prstGeom prst="rect">
            <a:avLst/>
          </a:prstGeom>
        </p:spPr>
        <p:txBody>
          <a:bodyPr vert="horz" wrap="square" lIns="0" tIns="0" rIns="0" bIns="0" rtlCol="0" anchor="b" anchorCtr="0">
            <a:spAutoFit/>
          </a:bodyPr>
          <a:lstStyle>
            <a:lvl1pPr algn="l">
              <a:defRPr sz="1000">
                <a:solidFill>
                  <a:schemeClr val="bg1"/>
                </a:solidFill>
              </a:defRPr>
            </a:lvl1pPr>
          </a:lstStyle>
          <a:p>
            <a:endParaRPr lang="en-US" dirty="0"/>
          </a:p>
        </p:txBody>
      </p:sp>
      <p:sp>
        <p:nvSpPr>
          <p:cNvPr id="6" name="Foliennummernplatzhalter 5"/>
          <p:cNvSpPr>
            <a:spLocks noGrp="1"/>
          </p:cNvSpPr>
          <p:nvPr>
            <p:ph type="sldNum" sz="quarter" idx="4"/>
          </p:nvPr>
        </p:nvSpPr>
        <p:spPr>
          <a:xfrm>
            <a:off x="468313" y="4910503"/>
            <a:ext cx="246862" cy="153888"/>
          </a:xfrm>
          <a:prstGeom prst="rect">
            <a:avLst/>
          </a:prstGeom>
        </p:spPr>
        <p:txBody>
          <a:bodyPr vert="horz" wrap="square" lIns="0" tIns="0" rIns="0" bIns="0" rtlCol="0" anchor="b" anchorCtr="0">
            <a:spAutoFit/>
          </a:bodyPr>
          <a:lstStyle>
            <a:lvl1pPr algn="l">
              <a:defRPr sz="1000">
                <a:solidFill>
                  <a:schemeClr val="bg1"/>
                </a:solidFill>
              </a:defRPr>
            </a:lvl1pPr>
          </a:lstStyle>
          <a:p>
            <a:fld id="{75A4F164-3A46-4CEE-A25C-CA523D5E42F3}" type="slidenum">
              <a:rPr lang="en-US" smtClean="0"/>
              <a:pPr/>
              <a:t>‹Nr.›</a:t>
            </a:fld>
            <a:endParaRPr lang="en-US" dirty="0"/>
          </a:p>
        </p:txBody>
      </p:sp>
    </p:spTree>
    <p:extLst>
      <p:ext uri="{BB962C8B-B14F-4D97-AF65-F5344CB8AC3E}">
        <p14:creationId xmlns:p14="http://schemas.microsoft.com/office/powerpoint/2010/main" val="3126887623"/>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800" rtl="0" eaLnBrk="1" latinLnBrk="0" hangingPunct="1">
        <a:lnSpc>
          <a:spcPct val="90000"/>
        </a:lnSpc>
        <a:spcBef>
          <a:spcPct val="0"/>
        </a:spcBef>
        <a:buNone/>
        <a:defRPr sz="2800" b="1" kern="1200">
          <a:solidFill>
            <a:schemeClr val="tx1"/>
          </a:solidFill>
          <a:latin typeface="+mn-lt"/>
          <a:ea typeface="+mj-ea"/>
          <a:cs typeface="+mj-cs"/>
        </a:defRPr>
      </a:lvl1pPr>
    </p:titleStyle>
    <p:bodyStyle>
      <a:lvl1pPr marL="180975" indent="-180975" algn="l" defTabSz="685800" rtl="0" eaLnBrk="1" latinLnBrk="0" hangingPunct="1">
        <a:spcBef>
          <a:spcPts val="0"/>
        </a:spcBef>
        <a:spcAft>
          <a:spcPts val="750"/>
        </a:spcAft>
        <a:buClr>
          <a:schemeClr val="accent4"/>
        </a:buClr>
        <a:buSzPct val="120000"/>
        <a:buFont typeface="Calibri Light" panose="020F0302020204030204" pitchFamily="34" charset="0"/>
        <a:buChar char="›"/>
        <a:tabLst/>
        <a:defRPr sz="1800" kern="1200">
          <a:solidFill>
            <a:schemeClr val="tx1"/>
          </a:solidFill>
          <a:latin typeface="+mn-lt"/>
          <a:ea typeface="+mn-ea"/>
          <a:cs typeface="+mn-cs"/>
        </a:defRPr>
      </a:lvl1pPr>
      <a:lvl2pPr marL="357188" indent="-176213" algn="l" defTabSz="685800" rtl="0" eaLnBrk="1" latinLnBrk="0" hangingPunct="1">
        <a:spcBef>
          <a:spcPts val="0"/>
        </a:spcBef>
        <a:spcAft>
          <a:spcPts val="750"/>
        </a:spcAft>
        <a:buClr>
          <a:schemeClr val="tx2"/>
        </a:buClr>
        <a:buSzPct val="120000"/>
        <a:buFont typeface="Calibri Light" panose="020F0302020204030204" pitchFamily="34" charset="0"/>
        <a:buChar char="›"/>
        <a:defRPr sz="1400" kern="1200">
          <a:solidFill>
            <a:schemeClr val="tx1"/>
          </a:solidFill>
          <a:latin typeface="+mn-lt"/>
          <a:ea typeface="+mn-ea"/>
          <a:cs typeface="+mn-cs"/>
        </a:defRPr>
      </a:lvl2pPr>
      <a:lvl3pPr marL="538163" indent="-180975" algn="l" defTabSz="685800" rtl="0" eaLnBrk="1" latinLnBrk="0" hangingPunct="1">
        <a:spcBef>
          <a:spcPts val="0"/>
        </a:spcBef>
        <a:spcAft>
          <a:spcPts val="750"/>
        </a:spcAft>
        <a:buClr>
          <a:schemeClr val="tx2"/>
        </a:buClr>
        <a:buSzPct val="120000"/>
        <a:buFont typeface="Calibri Light" panose="020F0302020204030204" pitchFamily="34" charset="0"/>
        <a:buChar char="›"/>
        <a:defRPr sz="1400" kern="1200">
          <a:solidFill>
            <a:schemeClr val="tx1"/>
          </a:solidFill>
          <a:latin typeface="+mn-lt"/>
          <a:ea typeface="+mn-ea"/>
          <a:cs typeface="+mn-cs"/>
        </a:defRPr>
      </a:lvl3pPr>
      <a:lvl4pPr marL="717550" indent="-179388" algn="l" defTabSz="685800" rtl="0" eaLnBrk="1" latinLnBrk="0" hangingPunct="1">
        <a:spcBef>
          <a:spcPts val="0"/>
        </a:spcBef>
        <a:spcAft>
          <a:spcPts val="750"/>
        </a:spcAft>
        <a:buClr>
          <a:schemeClr val="tx2"/>
        </a:buClr>
        <a:buSzPct val="120000"/>
        <a:buFont typeface="Calibri Light" panose="020F0302020204030204" pitchFamily="34" charset="0"/>
        <a:buChar char="›"/>
        <a:tabLst/>
        <a:defRPr sz="1400" kern="1200">
          <a:solidFill>
            <a:schemeClr val="tx1"/>
          </a:solidFill>
          <a:latin typeface="+mn-lt"/>
          <a:ea typeface="+mn-ea"/>
          <a:cs typeface="+mn-cs"/>
        </a:defRPr>
      </a:lvl4pPr>
      <a:lvl5pPr marL="898525" indent="-180975" algn="l" defTabSz="685800" rtl="0" eaLnBrk="1" latinLnBrk="0" hangingPunct="1">
        <a:spcBef>
          <a:spcPts val="0"/>
        </a:spcBef>
        <a:spcAft>
          <a:spcPts val="750"/>
        </a:spcAft>
        <a:buClr>
          <a:schemeClr val="tx2"/>
        </a:buClr>
        <a:buSzPct val="120000"/>
        <a:buFont typeface="Calibri Light" panose="020F0302020204030204" pitchFamily="34" charset="0"/>
        <a:buChar char="›"/>
        <a:defRPr sz="14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25">
          <p15:clr>
            <a:srgbClr val="F26B43"/>
          </p15:clr>
        </p15:guide>
        <p15:guide id="2" pos="2835">
          <p15:clr>
            <a:srgbClr val="F26B43"/>
          </p15:clr>
        </p15:guide>
        <p15:guide id="3" pos="4150">
          <p15:clr>
            <a:srgbClr val="F26B43"/>
          </p15:clr>
        </p15:guide>
        <p15:guide id="4" pos="4241">
          <p15:clr>
            <a:srgbClr val="F26B43"/>
          </p15:clr>
        </p15:guide>
        <p15:guide id="5" pos="5465">
          <p15:clr>
            <a:srgbClr val="F26B43"/>
          </p15:clr>
        </p15:guide>
        <p15:guide id="6" pos="295">
          <p15:clr>
            <a:srgbClr val="F26B43"/>
          </p15:clr>
        </p15:guide>
        <p15:guide id="7" orient="horz" pos="2935">
          <p15:clr>
            <a:srgbClr val="F26B43"/>
          </p15:clr>
        </p15:guide>
        <p15:guide id="8" orient="horz" pos="667">
          <p15:clr>
            <a:srgbClr val="F26B43"/>
          </p15:clr>
        </p15:guide>
        <p15:guide id="9" orient="horz" pos="1847">
          <p15:clr>
            <a:srgbClr val="F26B43"/>
          </p15:clr>
        </p15:guide>
        <p15:guide id="10" orient="horz" pos="1756">
          <p15:clr>
            <a:srgbClr val="F26B43"/>
          </p15:clr>
        </p15:guide>
        <p15:guide id="11" pos="1519">
          <p15:clr>
            <a:srgbClr val="F26B43"/>
          </p15:clr>
        </p15:guide>
        <p15:guide id="12" pos="161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8C07727E-5E9C-4B89-A1C4-E5B56E7CC3BD}"/>
              </a:ext>
            </a:extLst>
          </p:cNvPr>
          <p:cNvGraphicFramePr>
            <a:graphicFrameLocks noChangeAspect="1"/>
          </p:cNvGraphicFramePr>
          <p:nvPr userDrawn="1">
            <p:custDataLst>
              <p:tags r:id="rId11"/>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90935" name="think-cell Folie" r:id="rId12" imgW="540" imgH="541" progId="TCLayout.ActiveDocument.1">
                  <p:embed/>
                </p:oleObj>
              </mc:Choice>
              <mc:Fallback>
                <p:oleObj name="think-cell Folie" r:id="rId12" imgW="540" imgH="541" progId="TCLayout.ActiveDocument.1">
                  <p:embed/>
                  <p:pic>
                    <p:nvPicPr>
                      <p:cNvPr id="8" name="Objekt 7" hidden="1">
                        <a:extLst>
                          <a:ext uri="{FF2B5EF4-FFF2-40B4-BE49-F238E27FC236}">
                            <a16:creationId xmlns:a16="http://schemas.microsoft.com/office/drawing/2014/main" id="{8C07727E-5E9C-4B89-A1C4-E5B56E7CC3BD}"/>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4" name="Rechteck 3">
            <a:extLst>
              <a:ext uri="{FF2B5EF4-FFF2-40B4-BE49-F238E27FC236}">
                <a16:creationId xmlns:a16="http://schemas.microsoft.com/office/drawing/2014/main" id="{E6A3AF2E-DC77-494E-922B-64502D2B2EA4}"/>
              </a:ext>
            </a:extLst>
          </p:cNvPr>
          <p:cNvSpPr/>
          <p:nvPr userDrawn="1"/>
        </p:nvSpPr>
        <p:spPr>
          <a:xfrm>
            <a:off x="0" y="4865533"/>
            <a:ext cx="9144000" cy="277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platzhalter 1"/>
          <p:cNvSpPr>
            <a:spLocks noGrp="1"/>
          </p:cNvSpPr>
          <p:nvPr>
            <p:ph type="title"/>
          </p:nvPr>
        </p:nvSpPr>
        <p:spPr>
          <a:xfrm>
            <a:off x="468312" y="181374"/>
            <a:ext cx="8206841" cy="775597"/>
          </a:xfrm>
          <a:prstGeom prst="rect">
            <a:avLst/>
          </a:prstGeom>
        </p:spPr>
        <p:txBody>
          <a:bodyPr vert="horz" wrap="square" lIns="0" tIns="0" rIns="0" bIns="0" rtlCol="0" anchor="ctr" anchorCtr="0">
            <a:noAutofit/>
          </a:bodyPr>
          <a:lstStyle/>
          <a:p>
            <a:r>
              <a:rPr lang="de-DE" dirty="0"/>
              <a:t>Titelmasterformat durch Klicken bearbeiten</a:t>
            </a:r>
            <a:endParaRPr lang="en-US" dirty="0"/>
          </a:p>
        </p:txBody>
      </p:sp>
      <p:sp>
        <p:nvSpPr>
          <p:cNvPr id="3" name="Textplatzhalter 2"/>
          <p:cNvSpPr>
            <a:spLocks noGrp="1"/>
          </p:cNvSpPr>
          <p:nvPr>
            <p:ph type="body" idx="1"/>
          </p:nvPr>
        </p:nvSpPr>
        <p:spPr>
          <a:xfrm>
            <a:off x="468313" y="1059313"/>
            <a:ext cx="8206842" cy="3600000"/>
          </a:xfrm>
          <a:prstGeom prst="rect">
            <a:avLst/>
          </a:prstGeom>
        </p:spPr>
        <p:txBody>
          <a:bodyPr vert="horz" lIns="1080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Fußzeilenplatzhalter 4"/>
          <p:cNvSpPr>
            <a:spLocks noGrp="1"/>
          </p:cNvSpPr>
          <p:nvPr>
            <p:ph type="ftr" sz="quarter" idx="3"/>
          </p:nvPr>
        </p:nvSpPr>
        <p:spPr>
          <a:xfrm>
            <a:off x="749969" y="4910503"/>
            <a:ext cx="5838156" cy="153888"/>
          </a:xfrm>
          <a:prstGeom prst="rect">
            <a:avLst/>
          </a:prstGeom>
        </p:spPr>
        <p:txBody>
          <a:bodyPr vert="horz" wrap="square" lIns="0" tIns="0" rIns="0" bIns="0" rtlCol="0" anchor="b" anchorCtr="0">
            <a:spAutoFit/>
          </a:bodyPr>
          <a:lstStyle>
            <a:lvl1pPr algn="l">
              <a:defRPr sz="1000">
                <a:solidFill>
                  <a:schemeClr val="bg1"/>
                </a:solidFill>
              </a:defRPr>
            </a:lvl1pPr>
          </a:lstStyle>
          <a:p>
            <a:endParaRPr lang="en-US" dirty="0"/>
          </a:p>
        </p:txBody>
      </p:sp>
      <p:sp>
        <p:nvSpPr>
          <p:cNvPr id="6" name="Foliennummernplatzhalter 5"/>
          <p:cNvSpPr>
            <a:spLocks noGrp="1"/>
          </p:cNvSpPr>
          <p:nvPr>
            <p:ph type="sldNum" sz="quarter" idx="4"/>
          </p:nvPr>
        </p:nvSpPr>
        <p:spPr>
          <a:xfrm>
            <a:off x="468313" y="4910503"/>
            <a:ext cx="246862" cy="153888"/>
          </a:xfrm>
          <a:prstGeom prst="rect">
            <a:avLst/>
          </a:prstGeom>
        </p:spPr>
        <p:txBody>
          <a:bodyPr vert="horz" wrap="square" lIns="0" tIns="0" rIns="0" bIns="0" rtlCol="0" anchor="b" anchorCtr="0">
            <a:spAutoFit/>
          </a:bodyPr>
          <a:lstStyle>
            <a:lvl1pPr algn="l">
              <a:defRPr sz="1000">
                <a:solidFill>
                  <a:schemeClr val="bg1"/>
                </a:solidFill>
              </a:defRPr>
            </a:lvl1pPr>
          </a:lstStyle>
          <a:p>
            <a:fld id="{75A4F164-3A46-4CEE-A25C-CA523D5E42F3}" type="slidenum">
              <a:rPr lang="en-US" smtClean="0"/>
              <a:pPr/>
              <a:t>‹Nr.›</a:t>
            </a:fld>
            <a:endParaRPr lang="en-US" dirty="0"/>
          </a:p>
        </p:txBody>
      </p:sp>
    </p:spTree>
    <p:extLst>
      <p:ext uri="{BB962C8B-B14F-4D97-AF65-F5344CB8AC3E}">
        <p14:creationId xmlns:p14="http://schemas.microsoft.com/office/powerpoint/2010/main" val="2346489352"/>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800" rtl="0" eaLnBrk="1" latinLnBrk="0" hangingPunct="1">
        <a:lnSpc>
          <a:spcPct val="90000"/>
        </a:lnSpc>
        <a:spcBef>
          <a:spcPct val="0"/>
        </a:spcBef>
        <a:buNone/>
        <a:defRPr sz="2800" b="1" kern="1200">
          <a:solidFill>
            <a:schemeClr val="tx1"/>
          </a:solidFill>
          <a:latin typeface="+mn-lt"/>
          <a:ea typeface="+mj-ea"/>
          <a:cs typeface="+mj-cs"/>
        </a:defRPr>
      </a:lvl1pPr>
    </p:titleStyle>
    <p:bodyStyle>
      <a:lvl1pPr marL="180975" indent="-180975" algn="l" defTabSz="685800" rtl="0" eaLnBrk="1" latinLnBrk="0" hangingPunct="1">
        <a:spcBef>
          <a:spcPts val="0"/>
        </a:spcBef>
        <a:spcAft>
          <a:spcPts val="750"/>
        </a:spcAft>
        <a:buClr>
          <a:schemeClr val="accent4"/>
        </a:buClr>
        <a:buSzPct val="120000"/>
        <a:buFont typeface="Calibri Light" panose="020F0302020204030204" pitchFamily="34" charset="0"/>
        <a:buChar char="›"/>
        <a:tabLst/>
        <a:defRPr sz="1800" kern="1200">
          <a:solidFill>
            <a:schemeClr val="tx1"/>
          </a:solidFill>
          <a:latin typeface="+mn-lt"/>
          <a:ea typeface="+mn-ea"/>
          <a:cs typeface="+mn-cs"/>
        </a:defRPr>
      </a:lvl1pPr>
      <a:lvl2pPr marL="357188" indent="-176213" algn="l" defTabSz="685800" rtl="0" eaLnBrk="1" latinLnBrk="0" hangingPunct="1">
        <a:spcBef>
          <a:spcPts val="0"/>
        </a:spcBef>
        <a:spcAft>
          <a:spcPts val="750"/>
        </a:spcAft>
        <a:buClr>
          <a:schemeClr val="tx2"/>
        </a:buClr>
        <a:buSzPct val="120000"/>
        <a:buFont typeface="Calibri Light" panose="020F0302020204030204" pitchFamily="34" charset="0"/>
        <a:buChar char="›"/>
        <a:defRPr sz="1400" kern="1200">
          <a:solidFill>
            <a:schemeClr val="tx1"/>
          </a:solidFill>
          <a:latin typeface="+mn-lt"/>
          <a:ea typeface="+mn-ea"/>
          <a:cs typeface="+mn-cs"/>
        </a:defRPr>
      </a:lvl2pPr>
      <a:lvl3pPr marL="538163" indent="-180975" algn="l" defTabSz="685800" rtl="0" eaLnBrk="1" latinLnBrk="0" hangingPunct="1">
        <a:spcBef>
          <a:spcPts val="0"/>
        </a:spcBef>
        <a:spcAft>
          <a:spcPts val="750"/>
        </a:spcAft>
        <a:buClr>
          <a:schemeClr val="tx2"/>
        </a:buClr>
        <a:buSzPct val="120000"/>
        <a:buFont typeface="Calibri Light" panose="020F0302020204030204" pitchFamily="34" charset="0"/>
        <a:buChar char="›"/>
        <a:defRPr sz="1400" kern="1200">
          <a:solidFill>
            <a:schemeClr val="tx1"/>
          </a:solidFill>
          <a:latin typeface="+mn-lt"/>
          <a:ea typeface="+mn-ea"/>
          <a:cs typeface="+mn-cs"/>
        </a:defRPr>
      </a:lvl3pPr>
      <a:lvl4pPr marL="717550" indent="-179388" algn="l" defTabSz="685800" rtl="0" eaLnBrk="1" latinLnBrk="0" hangingPunct="1">
        <a:spcBef>
          <a:spcPts val="0"/>
        </a:spcBef>
        <a:spcAft>
          <a:spcPts val="750"/>
        </a:spcAft>
        <a:buClr>
          <a:schemeClr val="tx2"/>
        </a:buClr>
        <a:buSzPct val="120000"/>
        <a:buFont typeface="Calibri Light" panose="020F0302020204030204" pitchFamily="34" charset="0"/>
        <a:buChar char="›"/>
        <a:tabLst/>
        <a:defRPr sz="1400" kern="1200">
          <a:solidFill>
            <a:schemeClr val="tx1"/>
          </a:solidFill>
          <a:latin typeface="+mn-lt"/>
          <a:ea typeface="+mn-ea"/>
          <a:cs typeface="+mn-cs"/>
        </a:defRPr>
      </a:lvl4pPr>
      <a:lvl5pPr marL="898525" indent="-180975" algn="l" defTabSz="685800" rtl="0" eaLnBrk="1" latinLnBrk="0" hangingPunct="1">
        <a:spcBef>
          <a:spcPts val="0"/>
        </a:spcBef>
        <a:spcAft>
          <a:spcPts val="750"/>
        </a:spcAft>
        <a:buClr>
          <a:schemeClr val="tx2"/>
        </a:buClr>
        <a:buSzPct val="120000"/>
        <a:buFont typeface="Calibri Light" panose="020F0302020204030204" pitchFamily="34" charset="0"/>
        <a:buChar char="›"/>
        <a:defRPr sz="14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25">
          <p15:clr>
            <a:srgbClr val="F26B43"/>
          </p15:clr>
        </p15:guide>
        <p15:guide id="2" pos="2835">
          <p15:clr>
            <a:srgbClr val="F26B43"/>
          </p15:clr>
        </p15:guide>
        <p15:guide id="3" pos="4150">
          <p15:clr>
            <a:srgbClr val="F26B43"/>
          </p15:clr>
        </p15:guide>
        <p15:guide id="4" pos="4241">
          <p15:clr>
            <a:srgbClr val="F26B43"/>
          </p15:clr>
        </p15:guide>
        <p15:guide id="5" pos="5465">
          <p15:clr>
            <a:srgbClr val="F26B43"/>
          </p15:clr>
        </p15:guide>
        <p15:guide id="6" pos="295">
          <p15:clr>
            <a:srgbClr val="F26B43"/>
          </p15:clr>
        </p15:guide>
        <p15:guide id="7" orient="horz" pos="2935">
          <p15:clr>
            <a:srgbClr val="F26B43"/>
          </p15:clr>
        </p15:guide>
        <p15:guide id="8" orient="horz" pos="667">
          <p15:clr>
            <a:srgbClr val="F26B43"/>
          </p15:clr>
        </p15:guide>
        <p15:guide id="9" orient="horz" pos="1847">
          <p15:clr>
            <a:srgbClr val="F26B43"/>
          </p15:clr>
        </p15:guide>
        <p15:guide id="10" orient="horz" pos="1756">
          <p15:clr>
            <a:srgbClr val="F26B43"/>
          </p15:clr>
        </p15:guide>
        <p15:guide id="11" pos="1519">
          <p15:clr>
            <a:srgbClr val="F26B43"/>
          </p15:clr>
        </p15:guide>
        <p15:guide id="12" pos="161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emf"/><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slideLayout" Target="../slideLayouts/slideLayout6.xml"/><Relationship Id="rId7" Type="http://schemas.openxmlformats.org/officeDocument/2006/relationships/image" Target="../media/image27.jpg"/><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5.emf"/><Relationship Id="rId5" Type="http://schemas.openxmlformats.org/officeDocument/2006/relationships/oleObject" Target="../embeddings/oleObject12.bin"/><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4.xml"/><Relationship Id="rId7" Type="http://schemas.openxmlformats.org/officeDocument/2006/relationships/image" Target="../media/image6.jpg"/><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5.emf"/><Relationship Id="rId5" Type="http://schemas.openxmlformats.org/officeDocument/2006/relationships/oleObject" Target="../embeddings/oleObject5.bin"/><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slideLayout" Target="../slideLayouts/slideLayout11.xml"/><Relationship Id="rId7" Type="http://schemas.openxmlformats.org/officeDocument/2006/relationships/image" Target="../media/image5.emf"/><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image" Target="../media/image8.jpg"/><Relationship Id="rId10" Type="http://schemas.openxmlformats.org/officeDocument/2006/relationships/image" Target="../media/image11.emf"/><Relationship Id="rId4" Type="http://schemas.openxmlformats.org/officeDocument/2006/relationships/notesSlide" Target="../notesSlides/notesSlide3.xml"/><Relationship Id="rId9" Type="http://schemas.openxmlformats.org/officeDocument/2006/relationships/image" Target="../media/image10.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12.jpg"/><Relationship Id="rId5" Type="http://schemas.openxmlformats.org/officeDocument/2006/relationships/image" Target="../media/image5.emf"/><Relationship Id="rId4" Type="http://schemas.openxmlformats.org/officeDocument/2006/relationships/oleObject" Target="../embeddings/oleObject7.bin"/></Relationships>
</file>

<file path=ppt/slides/_rels/slide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slideLayout" Target="../slideLayouts/slideLayout12.xml"/><Relationship Id="rId7" Type="http://schemas.openxmlformats.org/officeDocument/2006/relationships/image" Target="../media/image14.jpg"/><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13.jpg"/><Relationship Id="rId5" Type="http://schemas.openxmlformats.org/officeDocument/2006/relationships/image" Target="../media/image5.emf"/><Relationship Id="rId4" Type="http://schemas.openxmlformats.org/officeDocument/2006/relationships/oleObject" Target="../embeddings/oleObject8.bin"/></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emf"/><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oleObject" Target="../embeddings/oleObject9.bin"/><Relationship Id="rId5" Type="http://schemas.openxmlformats.org/officeDocument/2006/relationships/image" Target="../media/image16.jp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13.xml"/><Relationship Id="rId7" Type="http://schemas.openxmlformats.org/officeDocument/2006/relationships/image" Target="../media/image17.png"/><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image" Target="../media/image5.emf"/><Relationship Id="rId5" Type="http://schemas.openxmlformats.org/officeDocument/2006/relationships/oleObject" Target="../embeddings/oleObject10.bin"/><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slideLayout" Target="../slideLayouts/slideLayout12.xml"/><Relationship Id="rId7" Type="http://schemas.openxmlformats.org/officeDocument/2006/relationships/image" Target="../media/image19.jpg"/><Relationship Id="rId2" Type="http://schemas.openxmlformats.org/officeDocument/2006/relationships/tags" Target="../tags/tag12.xml"/><Relationship Id="rId1" Type="http://schemas.openxmlformats.org/officeDocument/2006/relationships/vmlDrawing" Target="../drawings/vmlDrawing11.vml"/><Relationship Id="rId6" Type="http://schemas.openxmlformats.org/officeDocument/2006/relationships/image" Target="../media/image3.emf"/><Relationship Id="rId5" Type="http://schemas.openxmlformats.org/officeDocument/2006/relationships/oleObject" Target="../embeddings/oleObject11.bin"/><Relationship Id="rId10" Type="http://schemas.openxmlformats.org/officeDocument/2006/relationships/image" Target="../media/image22.jpg"/><Relationship Id="rId4" Type="http://schemas.openxmlformats.org/officeDocument/2006/relationships/notesSlide" Target="../notesSlides/notesSlide6.xml"/><Relationship Id="rId9" Type="http://schemas.openxmlformats.org/officeDocument/2006/relationships/image" Target="../media/image21.jpg"/></Relationships>
</file>

<file path=ppt/slides/_rels/slide9.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slideLayout" Target="../slideLayouts/slideLayout12.xml"/><Relationship Id="rId7" Type="http://schemas.openxmlformats.org/officeDocument/2006/relationships/image" Target="../media/image23.jpg"/><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image" Target="../media/image3.emf"/><Relationship Id="rId5" Type="http://schemas.openxmlformats.org/officeDocument/2006/relationships/oleObject" Target="../embeddings/oleObject11.bin"/><Relationship Id="rId10" Type="http://schemas.openxmlformats.org/officeDocument/2006/relationships/image" Target="../media/image26.JPG"/><Relationship Id="rId4" Type="http://schemas.openxmlformats.org/officeDocument/2006/relationships/notesSlide" Target="../notesSlides/notesSlide7.xml"/><Relationship Id="rId9"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9E0153E5-0DC8-4E3F-89D1-5D378909DA1B}"/>
              </a:ext>
            </a:extLst>
          </p:cNvPr>
          <p:cNvGraphicFramePr>
            <a:graphicFrameLocks noChangeAspect="1"/>
          </p:cNvGraphicFramePr>
          <p:nvPr>
            <p:custDataLst>
              <p:tags r:id="rId2"/>
            </p:custDataLst>
            <p:extLst>
              <p:ext uri="{D42A27DB-BD31-4B8C-83A1-F6EECF244321}">
                <p14:modId xmlns:p14="http://schemas.microsoft.com/office/powerpoint/2010/main" val="23732505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03143" name="think-cell Folie" r:id="rId6" imgW="346" imgH="346" progId="TCLayout.ActiveDocument.1">
                  <p:embed/>
                </p:oleObj>
              </mc:Choice>
              <mc:Fallback>
                <p:oleObj name="think-cell Folie" r:id="rId6" imgW="346" imgH="346" progId="TCLayout.ActiveDocument.1">
                  <p:embed/>
                  <p:pic>
                    <p:nvPicPr>
                      <p:cNvPr id="4" name="Objekt 3" hidden="1">
                        <a:extLst>
                          <a:ext uri="{FF2B5EF4-FFF2-40B4-BE49-F238E27FC236}">
                            <a16:creationId xmlns:a16="http://schemas.microsoft.com/office/drawing/2014/main" id="{9E0153E5-0DC8-4E3F-89D1-5D378909DA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1575C53-3DC1-4475-BEE7-AB569F33E3C4}"/>
              </a:ext>
            </a:extLst>
          </p:cNvPr>
          <p:cNvSpPr>
            <a:spLocks noGrp="1"/>
          </p:cNvSpPr>
          <p:nvPr>
            <p:ph type="title"/>
          </p:nvPr>
        </p:nvSpPr>
        <p:spPr>
          <a:xfrm>
            <a:off x="4769793" y="3176"/>
            <a:ext cx="3815655" cy="710574"/>
          </a:xfrm>
        </p:spPr>
        <p:txBody>
          <a:bodyPr vert="horz"/>
          <a:lstStyle/>
          <a:p>
            <a:br>
              <a:rPr lang="de-DE" sz="3600" dirty="0"/>
            </a:br>
            <a:br>
              <a:rPr lang="de-DE" sz="3600" dirty="0"/>
            </a:br>
            <a:br>
              <a:rPr lang="de-DE" sz="3600" dirty="0"/>
            </a:br>
            <a:r>
              <a:rPr lang="de-DE" sz="3600" dirty="0">
                <a:solidFill>
                  <a:schemeClr val="bg1"/>
                </a:solidFill>
              </a:rPr>
              <a:t>Back </a:t>
            </a:r>
            <a:r>
              <a:rPr lang="de-DE" sz="3600" dirty="0" err="1">
                <a:solidFill>
                  <a:schemeClr val="bg1"/>
                </a:solidFill>
              </a:rPr>
              <a:t>to</a:t>
            </a:r>
            <a:r>
              <a:rPr lang="de-DE" sz="3600" dirty="0">
                <a:solidFill>
                  <a:schemeClr val="bg1"/>
                </a:solidFill>
              </a:rPr>
              <a:t> </a:t>
            </a:r>
            <a:r>
              <a:rPr lang="de-DE" sz="3600" dirty="0" err="1">
                <a:solidFill>
                  <a:schemeClr val="bg1"/>
                </a:solidFill>
              </a:rPr>
              <a:t>the</a:t>
            </a:r>
            <a:r>
              <a:rPr lang="de-DE" sz="3600" dirty="0">
                <a:solidFill>
                  <a:schemeClr val="bg1"/>
                </a:solidFill>
              </a:rPr>
              <a:t> Future</a:t>
            </a:r>
            <a:endParaRPr lang="de-DE" sz="3600" dirty="0">
              <a:solidFill>
                <a:schemeClr val="bg1"/>
              </a:solidFill>
              <a:highlight>
                <a:srgbClr val="FFFF00"/>
              </a:highlight>
            </a:endParaRPr>
          </a:p>
        </p:txBody>
      </p:sp>
      <p:sp>
        <p:nvSpPr>
          <p:cNvPr id="5" name="Textplatzhalter 4">
            <a:extLst>
              <a:ext uri="{FF2B5EF4-FFF2-40B4-BE49-F238E27FC236}">
                <a16:creationId xmlns:a16="http://schemas.microsoft.com/office/drawing/2014/main" id="{F1530D66-A6DA-4F42-9650-CB03C18F02CC}"/>
              </a:ext>
            </a:extLst>
          </p:cNvPr>
          <p:cNvSpPr>
            <a:spLocks noGrp="1"/>
          </p:cNvSpPr>
          <p:nvPr>
            <p:ph type="body" sz="quarter" idx="10"/>
          </p:nvPr>
        </p:nvSpPr>
        <p:spPr>
          <a:xfrm>
            <a:off x="4787200" y="789842"/>
            <a:ext cx="4375081" cy="908670"/>
          </a:xfrm>
        </p:spPr>
        <p:txBody>
          <a:bodyPr/>
          <a:lstStyle/>
          <a:p>
            <a:pPr>
              <a:spcAft>
                <a:spcPts val="600"/>
              </a:spcAft>
            </a:pPr>
            <a:r>
              <a:rPr lang="en-US" dirty="0">
                <a:solidFill>
                  <a:schemeClr val="bg1"/>
                </a:solidFill>
              </a:rPr>
              <a:t>Messe Düsseldorf as a visitor magnet &amp; economic engine of the state capital</a:t>
            </a:r>
          </a:p>
          <a:p>
            <a:pPr>
              <a:spcAft>
                <a:spcPts val="600"/>
              </a:spcAft>
            </a:pPr>
            <a:endParaRPr lang="de-DE" sz="1400" dirty="0">
              <a:solidFill>
                <a:schemeClr val="bg1"/>
              </a:solidFill>
            </a:endParaRPr>
          </a:p>
          <a:p>
            <a:pPr>
              <a:spcAft>
                <a:spcPts val="600"/>
              </a:spcAft>
            </a:pPr>
            <a:r>
              <a:rPr lang="de-DE" sz="1400" dirty="0">
                <a:solidFill>
                  <a:schemeClr val="bg1"/>
                </a:solidFill>
              </a:rPr>
              <a:t>Kirstin Deutelmoser, 11 May 2022</a:t>
            </a:r>
          </a:p>
          <a:p>
            <a:endParaRPr lang="de-DE" dirty="0"/>
          </a:p>
        </p:txBody>
      </p:sp>
    </p:spTree>
    <p:extLst>
      <p:ext uri="{BB962C8B-B14F-4D97-AF65-F5344CB8AC3E}">
        <p14:creationId xmlns:p14="http://schemas.microsoft.com/office/powerpoint/2010/main" val="3268461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186EC048-D013-4939-97AC-D1C5DCDC8C29}"/>
              </a:ext>
            </a:extLst>
          </p:cNvPr>
          <p:cNvGraphicFramePr>
            <a:graphicFrameLocks noChangeAspect="1"/>
          </p:cNvGraphicFramePr>
          <p:nvPr>
            <p:custDataLst>
              <p:tags r:id="rId2"/>
            </p:custDataLst>
            <p:extLst>
              <p:ext uri="{D42A27DB-BD31-4B8C-83A1-F6EECF244321}">
                <p14:modId xmlns:p14="http://schemas.microsoft.com/office/powerpoint/2010/main" val="3843693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95038" name="think-cell Folie" r:id="rId5" imgW="395" imgH="396" progId="TCLayout.ActiveDocument.1">
                  <p:embed/>
                </p:oleObj>
              </mc:Choice>
              <mc:Fallback>
                <p:oleObj name="think-cell Folie" r:id="rId5" imgW="395" imgH="39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FCF996EC-DE78-4C7D-947E-517CA4E0D5D6}"/>
              </a:ext>
            </a:extLst>
          </p:cNvPr>
          <p:cNvSpPr>
            <a:spLocks noGrp="1"/>
          </p:cNvSpPr>
          <p:nvPr>
            <p:ph type="title"/>
          </p:nvPr>
        </p:nvSpPr>
        <p:spPr/>
        <p:txBody>
          <a:bodyPr vert="horz"/>
          <a:lstStyle/>
          <a:p>
            <a:pPr fontAlgn="base"/>
            <a:r>
              <a:rPr lang="en-US" dirty="0"/>
              <a:t>Messe Düsseldorf Celebrates its Re-Start</a:t>
            </a:r>
          </a:p>
        </p:txBody>
      </p:sp>
      <p:sp>
        <p:nvSpPr>
          <p:cNvPr id="3" name="Foliennummernplatzhalter 2">
            <a:extLst>
              <a:ext uri="{FF2B5EF4-FFF2-40B4-BE49-F238E27FC236}">
                <a16:creationId xmlns:a16="http://schemas.microsoft.com/office/drawing/2014/main" id="{2F77E435-6572-4147-9037-41F3817317B6}"/>
              </a:ext>
            </a:extLst>
          </p:cNvPr>
          <p:cNvSpPr>
            <a:spLocks noGrp="1"/>
          </p:cNvSpPr>
          <p:nvPr>
            <p:ph type="sldNum" sz="quarter" idx="11"/>
          </p:nvPr>
        </p:nvSpPr>
        <p:spPr/>
        <p:txBody>
          <a:bodyPr/>
          <a:lstStyle/>
          <a:p>
            <a:fld id="{75A4F164-3A46-4CEE-A25C-CA523D5E42F3}" type="slidenum">
              <a:rPr lang="en-US" smtClean="0"/>
              <a:pPr/>
              <a:t>10</a:t>
            </a:fld>
            <a:endParaRPr lang="en-US" dirty="0"/>
          </a:p>
        </p:txBody>
      </p:sp>
      <p:pic>
        <p:nvPicPr>
          <p:cNvPr id="10" name="Grafik 9">
            <a:extLst>
              <a:ext uri="{FF2B5EF4-FFF2-40B4-BE49-F238E27FC236}">
                <a16:creationId xmlns:a16="http://schemas.microsoft.com/office/drawing/2014/main" id="{AE0EA848-6140-4523-9845-BF9E7449C5C3}"/>
              </a:ext>
            </a:extLst>
          </p:cNvPr>
          <p:cNvPicPr>
            <a:picLocks noChangeAspect="1"/>
          </p:cNvPicPr>
          <p:nvPr/>
        </p:nvPicPr>
        <p:blipFill>
          <a:blip r:embed="rId7"/>
          <a:stretch>
            <a:fillRect/>
          </a:stretch>
        </p:blipFill>
        <p:spPr>
          <a:xfrm>
            <a:off x="4401342" y="2053430"/>
            <a:ext cx="4392488" cy="2635492"/>
          </a:xfrm>
          <a:prstGeom prst="rect">
            <a:avLst/>
          </a:prstGeom>
        </p:spPr>
      </p:pic>
      <p:pic>
        <p:nvPicPr>
          <p:cNvPr id="13" name="Grafik 12">
            <a:extLst>
              <a:ext uri="{FF2B5EF4-FFF2-40B4-BE49-F238E27FC236}">
                <a16:creationId xmlns:a16="http://schemas.microsoft.com/office/drawing/2014/main" id="{34C8845D-3AF5-4275-9FE5-46BB2168AD7D}"/>
              </a:ext>
            </a:extLst>
          </p:cNvPr>
          <p:cNvPicPr>
            <a:picLocks noChangeAspect="1"/>
          </p:cNvPicPr>
          <p:nvPr/>
        </p:nvPicPr>
        <p:blipFill>
          <a:blip r:embed="rId8"/>
          <a:stretch>
            <a:fillRect/>
          </a:stretch>
        </p:blipFill>
        <p:spPr>
          <a:xfrm>
            <a:off x="375724" y="2053430"/>
            <a:ext cx="3954167" cy="2635492"/>
          </a:xfrm>
          <a:prstGeom prst="rect">
            <a:avLst/>
          </a:prstGeom>
        </p:spPr>
      </p:pic>
      <p:sp>
        <p:nvSpPr>
          <p:cNvPr id="18" name="Rechteck: abgerundete Ecken 17">
            <a:extLst>
              <a:ext uri="{FF2B5EF4-FFF2-40B4-BE49-F238E27FC236}">
                <a16:creationId xmlns:a16="http://schemas.microsoft.com/office/drawing/2014/main" id="{0EEDD6B2-6449-4B21-8930-4ECACDA7B9AD}"/>
              </a:ext>
            </a:extLst>
          </p:cNvPr>
          <p:cNvSpPr>
            <a:spLocks noChangeAspect="1"/>
          </p:cNvSpPr>
          <p:nvPr/>
        </p:nvSpPr>
        <p:spPr>
          <a:xfrm>
            <a:off x="1941820" y="1563638"/>
            <a:ext cx="2388071" cy="827112"/>
          </a:xfrm>
          <a:prstGeom prst="roundRect">
            <a:avLst>
              <a:gd name="adj" fmla="val 782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27000" bIns="108000" rtlCol="0" anchor="t"/>
          <a:lstStyle/>
          <a:p>
            <a:pPr marL="0" lvl="1">
              <a:lnSpc>
                <a:spcPct val="80000"/>
              </a:lnSpc>
              <a:spcBef>
                <a:spcPts val="900"/>
              </a:spcBef>
            </a:pPr>
            <a:r>
              <a:rPr lang="en-US" sz="788" dirty="0">
                <a:solidFill>
                  <a:schemeClr val="bg1"/>
                </a:solidFill>
              </a:rPr>
              <a:t>  </a:t>
            </a:r>
          </a:p>
          <a:p>
            <a:pPr>
              <a:buClr>
                <a:srgbClr val="E47823"/>
              </a:buClr>
              <a:buSzPct val="100000"/>
            </a:pPr>
            <a:r>
              <a:rPr lang="de-DE" sz="2000" b="1" dirty="0">
                <a:solidFill>
                  <a:schemeClr val="bg1"/>
                </a:solidFill>
              </a:rPr>
              <a:t>#</a:t>
            </a:r>
            <a:r>
              <a:rPr lang="de-DE" sz="2000" b="1" dirty="0" err="1">
                <a:solidFill>
                  <a:schemeClr val="bg1"/>
                </a:solidFill>
              </a:rPr>
              <a:t>MesseMonatMai</a:t>
            </a:r>
            <a:endParaRPr lang="de-DE" sz="2000" dirty="0">
              <a:solidFill>
                <a:schemeClr val="bg1"/>
              </a:solidFill>
            </a:endParaRPr>
          </a:p>
        </p:txBody>
      </p:sp>
      <p:sp>
        <p:nvSpPr>
          <p:cNvPr id="20" name="Rechteck: abgerundete Ecken 19">
            <a:extLst>
              <a:ext uri="{FF2B5EF4-FFF2-40B4-BE49-F238E27FC236}">
                <a16:creationId xmlns:a16="http://schemas.microsoft.com/office/drawing/2014/main" id="{702D1079-94CB-46B8-B8BC-12571605773F}"/>
              </a:ext>
            </a:extLst>
          </p:cNvPr>
          <p:cNvSpPr>
            <a:spLocks noChangeAspect="1"/>
          </p:cNvSpPr>
          <p:nvPr/>
        </p:nvSpPr>
        <p:spPr>
          <a:xfrm>
            <a:off x="4401342" y="1563638"/>
            <a:ext cx="2847403" cy="827112"/>
          </a:xfrm>
          <a:prstGeom prst="roundRect">
            <a:avLst>
              <a:gd name="adj" fmla="val 7829"/>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108000" tIns="0" rIns="27000" bIns="108000" rtlCol="0" anchor="t"/>
          <a:lstStyle/>
          <a:p>
            <a:pPr marL="0" lvl="1">
              <a:lnSpc>
                <a:spcPct val="80000"/>
              </a:lnSpc>
              <a:spcBef>
                <a:spcPts val="900"/>
              </a:spcBef>
            </a:pPr>
            <a:r>
              <a:rPr lang="en-US" sz="788" dirty="0">
                <a:solidFill>
                  <a:schemeClr val="bg1"/>
                </a:solidFill>
              </a:rPr>
              <a:t>  </a:t>
            </a:r>
          </a:p>
          <a:p>
            <a:pPr>
              <a:buClr>
                <a:srgbClr val="E47823"/>
              </a:buClr>
              <a:buSzPct val="100000"/>
            </a:pPr>
            <a:r>
              <a:rPr lang="de-DE" sz="2000" b="1" dirty="0">
                <a:solidFill>
                  <a:schemeClr val="bg1"/>
                </a:solidFill>
              </a:rPr>
              <a:t>#</a:t>
            </a:r>
            <a:r>
              <a:rPr lang="de-DE" sz="2000" b="1" dirty="0" err="1">
                <a:solidFill>
                  <a:schemeClr val="bg1"/>
                </a:solidFill>
              </a:rPr>
              <a:t>TradeFairMonthOfMay</a:t>
            </a:r>
            <a:endParaRPr lang="de-DE" sz="2000" dirty="0">
              <a:solidFill>
                <a:schemeClr val="bg1"/>
              </a:solidFill>
            </a:endParaRPr>
          </a:p>
        </p:txBody>
      </p:sp>
    </p:spTree>
    <p:extLst>
      <p:ext uri="{BB962C8B-B14F-4D97-AF65-F5344CB8AC3E}">
        <p14:creationId xmlns:p14="http://schemas.microsoft.com/office/powerpoint/2010/main" val="409171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94D8C64B-AB2B-41DB-A8A0-3FC556ACCF65}"/>
              </a:ext>
            </a:extLst>
          </p:cNvPr>
          <p:cNvPicPr>
            <a:picLocks noChangeAspect="1"/>
          </p:cNvPicPr>
          <p:nvPr/>
        </p:nvPicPr>
        <p:blipFill>
          <a:blip r:embed="rId3"/>
          <a:stretch>
            <a:fillRect/>
          </a:stretch>
        </p:blipFill>
        <p:spPr>
          <a:xfrm>
            <a:off x="1403648" y="1193450"/>
            <a:ext cx="5080175" cy="3589254"/>
          </a:xfrm>
          <a:prstGeom prst="rect">
            <a:avLst/>
          </a:prstGeom>
        </p:spPr>
      </p:pic>
      <p:sp>
        <p:nvSpPr>
          <p:cNvPr id="12" name="Titel 11">
            <a:extLst>
              <a:ext uri="{FF2B5EF4-FFF2-40B4-BE49-F238E27FC236}">
                <a16:creationId xmlns:a16="http://schemas.microsoft.com/office/drawing/2014/main" id="{7843F958-A538-4A9E-9630-43EDC7A30DEC}"/>
              </a:ext>
            </a:extLst>
          </p:cNvPr>
          <p:cNvSpPr>
            <a:spLocks noGrp="1"/>
          </p:cNvSpPr>
          <p:nvPr>
            <p:ph type="title"/>
          </p:nvPr>
        </p:nvSpPr>
        <p:spPr/>
        <p:txBody>
          <a:bodyPr/>
          <a:lstStyle/>
          <a:p>
            <a:br>
              <a:rPr lang="de-DE" dirty="0"/>
            </a:br>
            <a:r>
              <a:rPr lang="de-DE" dirty="0"/>
              <a:t>See </a:t>
            </a:r>
            <a:r>
              <a:rPr lang="de-DE" dirty="0" err="1"/>
              <a:t>you</a:t>
            </a:r>
            <a:r>
              <a:rPr lang="de-DE" dirty="0"/>
              <a:t> in 41 </a:t>
            </a:r>
            <a:r>
              <a:rPr lang="de-DE" dirty="0" err="1"/>
              <a:t>days</a:t>
            </a:r>
            <a:r>
              <a:rPr lang="de-DE" dirty="0"/>
              <a:t> at METAV 2022</a:t>
            </a:r>
          </a:p>
        </p:txBody>
      </p:sp>
    </p:spTree>
    <p:extLst>
      <p:ext uri="{BB962C8B-B14F-4D97-AF65-F5344CB8AC3E}">
        <p14:creationId xmlns:p14="http://schemas.microsoft.com/office/powerpoint/2010/main" val="3348524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C3BF1AA4-98D2-4A81-879E-01C74D87E188}"/>
              </a:ext>
            </a:extLst>
          </p:cNvPr>
          <p:cNvGraphicFramePr>
            <a:graphicFrameLocks noChangeAspect="1"/>
          </p:cNvGraphicFramePr>
          <p:nvPr>
            <p:custDataLst>
              <p:tags r:id="rId2"/>
            </p:custDataLst>
            <p:extLst>
              <p:ext uri="{D42A27DB-BD31-4B8C-83A1-F6EECF244321}">
                <p14:modId xmlns:p14="http://schemas.microsoft.com/office/powerpoint/2010/main" val="6410290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82751" name="think-cell Folie" r:id="rId5" imgW="395" imgH="396" progId="TCLayout.ActiveDocument.1">
                  <p:embed/>
                </p:oleObj>
              </mc:Choice>
              <mc:Fallback>
                <p:oleObj name="think-cell Folie" r:id="rId5" imgW="395" imgH="39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Titel 6">
            <a:extLst>
              <a:ext uri="{FF2B5EF4-FFF2-40B4-BE49-F238E27FC236}">
                <a16:creationId xmlns:a16="http://schemas.microsoft.com/office/drawing/2014/main" id="{4B7527CA-C49E-4A30-BD1D-F1C7DA9F8A17}"/>
              </a:ext>
            </a:extLst>
          </p:cNvPr>
          <p:cNvSpPr>
            <a:spLocks noGrp="1"/>
          </p:cNvSpPr>
          <p:nvPr>
            <p:ph type="title"/>
          </p:nvPr>
        </p:nvSpPr>
        <p:spPr>
          <a:xfrm>
            <a:off x="468313" y="279794"/>
            <a:ext cx="8207375" cy="861774"/>
          </a:xfrm>
        </p:spPr>
        <p:txBody>
          <a:bodyPr vert="horz"/>
          <a:lstStyle/>
          <a:p>
            <a:r>
              <a:rPr lang="en-US" sz="2000" b="0" dirty="0"/>
              <a:t>We are sure: </a:t>
            </a:r>
            <a:br>
              <a:rPr lang="en-US" sz="2000" b="0" dirty="0"/>
            </a:br>
            <a:r>
              <a:rPr lang="en-US" dirty="0"/>
              <a:t>These pictures will come</a:t>
            </a:r>
            <a:endParaRPr lang="de-DE" dirty="0"/>
          </a:p>
        </p:txBody>
      </p:sp>
      <p:sp>
        <p:nvSpPr>
          <p:cNvPr id="10" name="Foliennummernplatzhalter 9">
            <a:extLst>
              <a:ext uri="{FF2B5EF4-FFF2-40B4-BE49-F238E27FC236}">
                <a16:creationId xmlns:a16="http://schemas.microsoft.com/office/drawing/2014/main" id="{1669EFA1-0DD9-4DAE-9198-3164A0CAC8DE}"/>
              </a:ext>
            </a:extLst>
          </p:cNvPr>
          <p:cNvSpPr>
            <a:spLocks noGrp="1"/>
          </p:cNvSpPr>
          <p:nvPr>
            <p:ph type="sldNum" sz="quarter" idx="12"/>
          </p:nvPr>
        </p:nvSpPr>
        <p:spPr/>
        <p:txBody>
          <a:bodyPr/>
          <a:lstStyle/>
          <a:p>
            <a:fld id="{75A4F164-3A46-4CEE-A25C-CA523D5E42F3}" type="slidenum">
              <a:rPr lang="en-US" smtClean="0"/>
              <a:t>2</a:t>
            </a:fld>
            <a:endParaRPr lang="en-US" dirty="0"/>
          </a:p>
        </p:txBody>
      </p:sp>
      <p:pic>
        <p:nvPicPr>
          <p:cNvPr id="21" name="Grafik 20">
            <a:extLst>
              <a:ext uri="{FF2B5EF4-FFF2-40B4-BE49-F238E27FC236}">
                <a16:creationId xmlns:a16="http://schemas.microsoft.com/office/drawing/2014/main" id="{188E6799-7A21-41B5-A9B2-BF695880CF32}"/>
              </a:ext>
            </a:extLst>
          </p:cNvPr>
          <p:cNvPicPr>
            <a:picLocks noChangeAspect="1"/>
          </p:cNvPicPr>
          <p:nvPr/>
        </p:nvPicPr>
        <p:blipFill>
          <a:blip r:embed="rId7"/>
          <a:stretch>
            <a:fillRect/>
          </a:stretch>
        </p:blipFill>
        <p:spPr>
          <a:xfrm>
            <a:off x="4642658" y="1502021"/>
            <a:ext cx="4501342" cy="3004156"/>
          </a:xfrm>
          <a:prstGeom prst="rect">
            <a:avLst/>
          </a:prstGeom>
        </p:spPr>
      </p:pic>
      <p:pic>
        <p:nvPicPr>
          <p:cNvPr id="23" name="Grafik 22">
            <a:extLst>
              <a:ext uri="{FF2B5EF4-FFF2-40B4-BE49-F238E27FC236}">
                <a16:creationId xmlns:a16="http://schemas.microsoft.com/office/drawing/2014/main" id="{A3A9316F-88C0-4E1C-8FD0-40FD94C86509}"/>
              </a:ext>
            </a:extLst>
          </p:cNvPr>
          <p:cNvPicPr>
            <a:picLocks noChangeAspect="1"/>
          </p:cNvPicPr>
          <p:nvPr/>
        </p:nvPicPr>
        <p:blipFill>
          <a:blip r:embed="rId8"/>
          <a:stretch>
            <a:fillRect/>
          </a:stretch>
        </p:blipFill>
        <p:spPr>
          <a:xfrm>
            <a:off x="0" y="1502850"/>
            <a:ext cx="4501342" cy="3001402"/>
          </a:xfrm>
          <a:prstGeom prst="rect">
            <a:avLst/>
          </a:prstGeom>
        </p:spPr>
      </p:pic>
      <p:sp>
        <p:nvSpPr>
          <p:cNvPr id="30" name="Freihandform: Form 29">
            <a:extLst>
              <a:ext uri="{FF2B5EF4-FFF2-40B4-BE49-F238E27FC236}">
                <a16:creationId xmlns:a16="http://schemas.microsoft.com/office/drawing/2014/main" id="{70DBE9D2-78DF-484E-92B2-58F62E9B9B93}"/>
              </a:ext>
            </a:extLst>
          </p:cNvPr>
          <p:cNvSpPr>
            <a:spLocks noChangeAspect="1"/>
          </p:cNvSpPr>
          <p:nvPr/>
        </p:nvSpPr>
        <p:spPr>
          <a:xfrm>
            <a:off x="4642658" y="1710095"/>
            <a:ext cx="1228035" cy="2592000"/>
          </a:xfrm>
          <a:custGeom>
            <a:avLst/>
            <a:gdLst>
              <a:gd name="connsiteX0" fmla="*/ 0 w 1225624"/>
              <a:gd name="connsiteY0" fmla="*/ 0 h 2586910"/>
              <a:gd name="connsiteX1" fmla="*/ 61179 w 1225624"/>
              <a:gd name="connsiteY1" fmla="*/ 3090 h 2586910"/>
              <a:gd name="connsiteX2" fmla="*/ 1225624 w 1225624"/>
              <a:gd name="connsiteY2" fmla="*/ 1293455 h 2586910"/>
              <a:gd name="connsiteX3" fmla="*/ 61179 w 1225624"/>
              <a:gd name="connsiteY3" fmla="*/ 2583821 h 2586910"/>
              <a:gd name="connsiteX4" fmla="*/ 0 w 1225624"/>
              <a:gd name="connsiteY4" fmla="*/ 2586910 h 2586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624" h="2586910">
                <a:moveTo>
                  <a:pt x="0" y="0"/>
                </a:moveTo>
                <a:lnTo>
                  <a:pt x="61179" y="3090"/>
                </a:lnTo>
                <a:cubicBezTo>
                  <a:pt x="715231" y="69512"/>
                  <a:pt x="1225624" y="621879"/>
                  <a:pt x="1225624" y="1293455"/>
                </a:cubicBezTo>
                <a:cubicBezTo>
                  <a:pt x="1225624" y="1965031"/>
                  <a:pt x="715231" y="2517398"/>
                  <a:pt x="61179" y="2583821"/>
                </a:cubicBezTo>
                <a:lnTo>
                  <a:pt x="0" y="2586910"/>
                </a:ln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r>
              <a:rPr lang="de-DE" sz="4400" b="1" dirty="0" err="1"/>
              <a:t>Kö</a:t>
            </a:r>
            <a:endParaRPr lang="de-DE" sz="4400" b="1" dirty="0"/>
          </a:p>
        </p:txBody>
      </p:sp>
      <p:sp>
        <p:nvSpPr>
          <p:cNvPr id="27" name="Freihandform: Form 26">
            <a:extLst>
              <a:ext uri="{FF2B5EF4-FFF2-40B4-BE49-F238E27FC236}">
                <a16:creationId xmlns:a16="http://schemas.microsoft.com/office/drawing/2014/main" id="{E87BE1B6-F4C0-4711-B4BD-6B213E3DF5BF}"/>
              </a:ext>
            </a:extLst>
          </p:cNvPr>
          <p:cNvSpPr>
            <a:spLocks noChangeAspect="1"/>
          </p:cNvSpPr>
          <p:nvPr/>
        </p:nvSpPr>
        <p:spPr>
          <a:xfrm>
            <a:off x="3273305" y="1710095"/>
            <a:ext cx="1228037" cy="2592000"/>
          </a:xfrm>
          <a:custGeom>
            <a:avLst/>
            <a:gdLst>
              <a:gd name="connsiteX0" fmla="*/ 1225626 w 1225626"/>
              <a:gd name="connsiteY0" fmla="*/ 0 h 2586910"/>
              <a:gd name="connsiteX1" fmla="*/ 1225626 w 1225626"/>
              <a:gd name="connsiteY1" fmla="*/ 2586910 h 2586910"/>
              <a:gd name="connsiteX2" fmla="*/ 1164445 w 1225626"/>
              <a:gd name="connsiteY2" fmla="*/ 2583821 h 2586910"/>
              <a:gd name="connsiteX3" fmla="*/ 0 w 1225626"/>
              <a:gd name="connsiteY3" fmla="*/ 1293455 h 2586910"/>
              <a:gd name="connsiteX4" fmla="*/ 1164445 w 1225626"/>
              <a:gd name="connsiteY4" fmla="*/ 3090 h 2586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626" h="2586910">
                <a:moveTo>
                  <a:pt x="1225626" y="0"/>
                </a:moveTo>
                <a:lnTo>
                  <a:pt x="1225626" y="2586910"/>
                </a:lnTo>
                <a:lnTo>
                  <a:pt x="1164445" y="2583821"/>
                </a:lnTo>
                <a:cubicBezTo>
                  <a:pt x="510393" y="2517398"/>
                  <a:pt x="0" y="1965031"/>
                  <a:pt x="0" y="1293455"/>
                </a:cubicBezTo>
                <a:cubicBezTo>
                  <a:pt x="0" y="621879"/>
                  <a:pt x="510393" y="69512"/>
                  <a:pt x="1164445" y="3090"/>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r>
              <a:rPr lang="de-DE" sz="4400" b="1" dirty="0"/>
              <a:t>MD</a:t>
            </a:r>
            <a:endParaRPr lang="de-DE" sz="4400" dirty="0"/>
          </a:p>
        </p:txBody>
      </p:sp>
    </p:spTree>
    <p:extLst>
      <p:ext uri="{BB962C8B-B14F-4D97-AF65-F5344CB8AC3E}">
        <p14:creationId xmlns:p14="http://schemas.microsoft.com/office/powerpoint/2010/main" val="246909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par>
                                <p:cTn id="8" presetID="10" presetClass="entr" presetSubtype="0" fill="hold" nodeType="withEffect">
                                  <p:stCondLst>
                                    <p:cond delay="50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nhaltsplatzhalter 29">
            <a:extLst>
              <a:ext uri="{FF2B5EF4-FFF2-40B4-BE49-F238E27FC236}">
                <a16:creationId xmlns:a16="http://schemas.microsoft.com/office/drawing/2014/main" id="{363F8FAE-7928-4C7F-9FFB-EEDC00DF27E7}"/>
              </a:ext>
            </a:extLst>
          </p:cNvPr>
          <p:cNvPicPr>
            <a:picLocks noGrp="1" noChangeAspect="1"/>
          </p:cNvPicPr>
          <p:nvPr>
            <p:ph sz="quarter" idx="12"/>
          </p:nvPr>
        </p:nvPicPr>
        <p:blipFill>
          <a:blip r:embed="rId5"/>
          <a:stretch>
            <a:fillRect/>
          </a:stretch>
        </p:blipFill>
        <p:spPr>
          <a:xfrm>
            <a:off x="2159513" y="961153"/>
            <a:ext cx="5743162" cy="3829424"/>
          </a:xfrm>
        </p:spPr>
      </p:pic>
      <p:graphicFrame>
        <p:nvGraphicFramePr>
          <p:cNvPr id="4" name="Objekt 3" hidden="1">
            <a:extLst>
              <a:ext uri="{FF2B5EF4-FFF2-40B4-BE49-F238E27FC236}">
                <a16:creationId xmlns:a16="http://schemas.microsoft.com/office/drawing/2014/main" id="{9EC37288-FD28-4D15-BFC0-49BE6C2E3298}"/>
              </a:ext>
            </a:extLst>
          </p:cNvPr>
          <p:cNvGraphicFramePr>
            <a:graphicFrameLocks noChangeAspect="1"/>
          </p:cNvGraphicFramePr>
          <p:nvPr>
            <p:custDataLst>
              <p:tags r:id="rId2"/>
            </p:custDataLst>
            <p:extLst>
              <p:ext uri="{D42A27DB-BD31-4B8C-83A1-F6EECF244321}">
                <p14:modId xmlns:p14="http://schemas.microsoft.com/office/powerpoint/2010/main" val="29266232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83786" name="think-cell Folie" r:id="rId6" imgW="395" imgH="396" progId="TCLayout.ActiveDocument.1">
                  <p:embed/>
                </p:oleObj>
              </mc:Choice>
              <mc:Fallback>
                <p:oleObj name="think-cell Folie" r:id="rId6" imgW="395" imgH="396"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09B3B13B-2B20-42B3-A87E-037B30A8D522}"/>
              </a:ext>
            </a:extLst>
          </p:cNvPr>
          <p:cNvSpPr>
            <a:spLocks noGrp="1"/>
          </p:cNvSpPr>
          <p:nvPr>
            <p:ph type="title"/>
          </p:nvPr>
        </p:nvSpPr>
        <p:spPr>
          <a:xfrm>
            <a:off x="328955" y="111152"/>
            <a:ext cx="8206841" cy="775597"/>
          </a:xfrm>
        </p:spPr>
        <p:txBody>
          <a:bodyPr vert="horz"/>
          <a:lstStyle/>
          <a:p>
            <a:r>
              <a:rPr lang="en-US" dirty="0"/>
              <a:t>We attract guests to Düsseldorf</a:t>
            </a:r>
            <a:endParaRPr lang="de-DE" dirty="0"/>
          </a:p>
        </p:txBody>
      </p:sp>
      <p:sp>
        <p:nvSpPr>
          <p:cNvPr id="3" name="Foliennummernplatzhalter 2">
            <a:extLst>
              <a:ext uri="{FF2B5EF4-FFF2-40B4-BE49-F238E27FC236}">
                <a16:creationId xmlns:a16="http://schemas.microsoft.com/office/drawing/2014/main" id="{25F052B1-BF00-48D3-B0A8-F7F0145DEF78}"/>
              </a:ext>
            </a:extLst>
          </p:cNvPr>
          <p:cNvSpPr>
            <a:spLocks noGrp="1"/>
          </p:cNvSpPr>
          <p:nvPr>
            <p:ph type="sldNum" sz="quarter" idx="11"/>
          </p:nvPr>
        </p:nvSpPr>
        <p:spPr>
          <a:xfrm>
            <a:off x="490077" y="4931021"/>
            <a:ext cx="246862" cy="153888"/>
          </a:xfrm>
        </p:spPr>
        <p:txBody>
          <a:bodyPr/>
          <a:lstStyle/>
          <a:p>
            <a:pPr marL="0" marR="0" lvl="0" indent="0" algn="l" defTabSz="685732" rtl="0" eaLnBrk="1" fontAlgn="auto" latinLnBrk="0" hangingPunct="1">
              <a:lnSpc>
                <a:spcPct val="100000"/>
              </a:lnSpc>
              <a:spcBef>
                <a:spcPts val="0"/>
              </a:spcBef>
              <a:spcAft>
                <a:spcPts val="0"/>
              </a:spcAft>
              <a:buClrTx/>
              <a:buSzTx/>
              <a:buFontTx/>
              <a:buNone/>
              <a:tabLst/>
              <a:defRPr/>
            </a:pPr>
            <a:fld id="{75A4F164-3A46-4CEE-A25C-CA523D5E42F3}" type="slidenum">
              <a:rPr kumimoji="0" lang="en-US" sz="10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685732"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Grafik 4">
            <a:extLst>
              <a:ext uri="{FF2B5EF4-FFF2-40B4-BE49-F238E27FC236}">
                <a16:creationId xmlns:a16="http://schemas.microsoft.com/office/drawing/2014/main" id="{8E4323D4-DE91-48D6-BA30-1C49C246DF7B}"/>
              </a:ext>
            </a:extLst>
          </p:cNvPr>
          <p:cNvPicPr>
            <a:picLocks noChangeAspect="1"/>
          </p:cNvPicPr>
          <p:nvPr/>
        </p:nvPicPr>
        <p:blipFill>
          <a:blip r:embed="rId8"/>
          <a:stretch>
            <a:fillRect/>
          </a:stretch>
        </p:blipFill>
        <p:spPr>
          <a:xfrm>
            <a:off x="5652120" y="961153"/>
            <a:ext cx="3312368" cy="3829424"/>
          </a:xfrm>
          <a:prstGeom prst="rect">
            <a:avLst/>
          </a:prstGeom>
        </p:spPr>
      </p:pic>
      <p:pic>
        <p:nvPicPr>
          <p:cNvPr id="7" name="Grafik 6">
            <a:extLst>
              <a:ext uri="{FF2B5EF4-FFF2-40B4-BE49-F238E27FC236}">
                <a16:creationId xmlns:a16="http://schemas.microsoft.com/office/drawing/2014/main" id="{94DAAA9D-4CF3-4E3C-A21E-624B67D5983D}"/>
              </a:ext>
            </a:extLst>
          </p:cNvPr>
          <p:cNvPicPr>
            <a:picLocks noChangeAspect="1"/>
          </p:cNvPicPr>
          <p:nvPr/>
        </p:nvPicPr>
        <p:blipFill>
          <a:blip r:embed="rId9"/>
          <a:stretch>
            <a:fillRect/>
          </a:stretch>
        </p:blipFill>
        <p:spPr>
          <a:xfrm>
            <a:off x="-252536" y="961153"/>
            <a:ext cx="3438667" cy="3829423"/>
          </a:xfrm>
          <a:prstGeom prst="rect">
            <a:avLst/>
          </a:prstGeom>
        </p:spPr>
      </p:pic>
      <p:pic>
        <p:nvPicPr>
          <p:cNvPr id="8" name="Grafik 7">
            <a:extLst>
              <a:ext uri="{FF2B5EF4-FFF2-40B4-BE49-F238E27FC236}">
                <a16:creationId xmlns:a16="http://schemas.microsoft.com/office/drawing/2014/main" id="{50FED32A-21E8-4B30-B482-D32F2F67B223}"/>
              </a:ext>
            </a:extLst>
          </p:cNvPr>
          <p:cNvPicPr>
            <a:picLocks noChangeAspect="1"/>
          </p:cNvPicPr>
          <p:nvPr/>
        </p:nvPicPr>
        <p:blipFill>
          <a:blip r:embed="rId10"/>
          <a:stretch>
            <a:fillRect/>
          </a:stretch>
        </p:blipFill>
        <p:spPr>
          <a:xfrm>
            <a:off x="1979712" y="4178598"/>
            <a:ext cx="1206419" cy="639233"/>
          </a:xfrm>
          <a:prstGeom prst="rect">
            <a:avLst/>
          </a:prstGeom>
        </p:spPr>
      </p:pic>
    </p:spTree>
    <p:extLst>
      <p:ext uri="{BB962C8B-B14F-4D97-AF65-F5344CB8AC3E}">
        <p14:creationId xmlns:p14="http://schemas.microsoft.com/office/powerpoint/2010/main" val="1850479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DFF3FB65-152E-4521-B622-577C2E6FF448}"/>
              </a:ext>
            </a:extLst>
          </p:cNvPr>
          <p:cNvGraphicFramePr>
            <a:graphicFrameLocks noChangeAspect="1"/>
          </p:cNvGraphicFramePr>
          <p:nvPr>
            <p:custDataLst>
              <p:tags r:id="rId2"/>
            </p:custDataLst>
            <p:extLst>
              <p:ext uri="{D42A27DB-BD31-4B8C-83A1-F6EECF244321}">
                <p14:modId xmlns:p14="http://schemas.microsoft.com/office/powerpoint/2010/main" val="1615376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02201" name="think-cell Folie" r:id="rId4" imgW="395" imgH="396" progId="TCLayout.ActiveDocument.1">
                  <p:embed/>
                </p:oleObj>
              </mc:Choice>
              <mc:Fallback>
                <p:oleObj name="think-cell Folie" r:id="rId4" imgW="395" imgH="39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Fußzeilenplatzhalter 2"/>
          <p:cNvSpPr>
            <a:spLocks noGrp="1"/>
          </p:cNvSpPr>
          <p:nvPr>
            <p:ph type="ftr" sz="quarter" idx="10"/>
          </p:nvPr>
        </p:nvSpPr>
        <p:spPr/>
        <p:txBody>
          <a:bodyPr/>
          <a:lstStyle/>
          <a:p>
            <a:endParaRPr lang="de-DE"/>
          </a:p>
        </p:txBody>
      </p:sp>
      <p:sp>
        <p:nvSpPr>
          <p:cNvPr id="2" name="Titel 1"/>
          <p:cNvSpPr>
            <a:spLocks noGrp="1"/>
          </p:cNvSpPr>
          <p:nvPr>
            <p:ph type="title"/>
          </p:nvPr>
        </p:nvSpPr>
        <p:spPr>
          <a:xfrm>
            <a:off x="483927" y="171678"/>
            <a:ext cx="8624577" cy="861774"/>
          </a:xfrm>
        </p:spPr>
        <p:txBody>
          <a:bodyPr vert="horz"/>
          <a:lstStyle/>
          <a:p>
            <a:r>
              <a:rPr lang="en-US" dirty="0"/>
              <a:t>They come for our international trade fairs </a:t>
            </a:r>
            <a:r>
              <a:rPr lang="de-DE" dirty="0"/>
              <a:t>…</a:t>
            </a:r>
          </a:p>
        </p:txBody>
      </p:sp>
      <p:sp>
        <p:nvSpPr>
          <p:cNvPr id="4" name="Inhaltsplatzhalter 3">
            <a:extLst>
              <a:ext uri="{FF2B5EF4-FFF2-40B4-BE49-F238E27FC236}">
                <a16:creationId xmlns:a16="http://schemas.microsoft.com/office/drawing/2014/main" id="{E6D13DE9-9144-4EB5-958B-E59AD7E6C942}"/>
              </a:ext>
            </a:extLst>
          </p:cNvPr>
          <p:cNvSpPr>
            <a:spLocks noGrp="1"/>
          </p:cNvSpPr>
          <p:nvPr>
            <p:ph sz="quarter" idx="13"/>
          </p:nvPr>
        </p:nvSpPr>
        <p:spPr/>
        <p:txBody>
          <a:bodyPr/>
          <a:lstStyle/>
          <a:p>
            <a:endParaRPr lang="de-DE"/>
          </a:p>
        </p:txBody>
      </p:sp>
      <p:sp>
        <p:nvSpPr>
          <p:cNvPr id="5" name="Foliennummernplatzhalter 4">
            <a:extLst>
              <a:ext uri="{FF2B5EF4-FFF2-40B4-BE49-F238E27FC236}">
                <a16:creationId xmlns:a16="http://schemas.microsoft.com/office/drawing/2014/main" id="{48ED64D0-B65F-4FFD-B431-E6F1ECC4DF2D}"/>
              </a:ext>
            </a:extLst>
          </p:cNvPr>
          <p:cNvSpPr>
            <a:spLocks noGrp="1"/>
          </p:cNvSpPr>
          <p:nvPr>
            <p:ph type="sldNum" sz="quarter" idx="11"/>
          </p:nvPr>
        </p:nvSpPr>
        <p:spPr/>
        <p:txBody>
          <a:bodyPr/>
          <a:lstStyle/>
          <a:p>
            <a:pPr defTabSz="514299"/>
            <a:fld id="{75A4F164-3A46-4CEE-A25C-CA523D5E42F3}" type="slidenum">
              <a:rPr lang="en-US" smtClean="0">
                <a:solidFill>
                  <a:prstClr val="white"/>
                </a:solidFill>
              </a:rPr>
              <a:pPr defTabSz="514299"/>
              <a:t>4</a:t>
            </a:fld>
            <a:endParaRPr lang="en-US" dirty="0">
              <a:solidFill>
                <a:prstClr val="white"/>
              </a:solidFill>
            </a:endParaRPr>
          </a:p>
        </p:txBody>
      </p:sp>
      <p:pic>
        <p:nvPicPr>
          <p:cNvPr id="10" name="Grafik 9">
            <a:extLst>
              <a:ext uri="{FF2B5EF4-FFF2-40B4-BE49-F238E27FC236}">
                <a16:creationId xmlns:a16="http://schemas.microsoft.com/office/drawing/2014/main" id="{A7D5E52E-BF1A-41FF-B4C2-0A9F9729D2C4}"/>
              </a:ext>
            </a:extLst>
          </p:cNvPr>
          <p:cNvPicPr>
            <a:picLocks noChangeAspect="1"/>
          </p:cNvPicPr>
          <p:nvPr/>
        </p:nvPicPr>
        <p:blipFill>
          <a:blip r:embed="rId6"/>
          <a:srcRect/>
          <a:stretch/>
        </p:blipFill>
        <p:spPr>
          <a:xfrm>
            <a:off x="0" y="1363855"/>
            <a:ext cx="9144000" cy="3314129"/>
          </a:xfrm>
          <a:prstGeom prst="rect">
            <a:avLst/>
          </a:prstGeom>
        </p:spPr>
      </p:pic>
      <p:sp>
        <p:nvSpPr>
          <p:cNvPr id="12" name="Rechteck: abgerundete Ecken 11">
            <a:extLst>
              <a:ext uri="{FF2B5EF4-FFF2-40B4-BE49-F238E27FC236}">
                <a16:creationId xmlns:a16="http://schemas.microsoft.com/office/drawing/2014/main" id="{94D28F13-047F-4264-884F-6CF552E2785F}"/>
              </a:ext>
            </a:extLst>
          </p:cNvPr>
          <p:cNvSpPr>
            <a:spLocks noChangeAspect="1"/>
          </p:cNvSpPr>
          <p:nvPr/>
        </p:nvSpPr>
        <p:spPr>
          <a:xfrm>
            <a:off x="468310" y="1149711"/>
            <a:ext cx="1458000" cy="1458000"/>
          </a:xfrm>
          <a:prstGeom prst="roundRect">
            <a:avLst>
              <a:gd name="adj" fmla="val 782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27000" bIns="108000" rtlCol="0" anchor="t"/>
          <a:lstStyle/>
          <a:p>
            <a:pPr marL="0" lvl="1">
              <a:lnSpc>
                <a:spcPct val="80000"/>
              </a:lnSpc>
              <a:spcBef>
                <a:spcPts val="900"/>
              </a:spcBef>
            </a:pPr>
            <a:r>
              <a:rPr lang="en-US" sz="788" dirty="0">
                <a:solidFill>
                  <a:schemeClr val="bg1"/>
                </a:solidFill>
              </a:rPr>
              <a:t>  </a:t>
            </a:r>
          </a:p>
          <a:p>
            <a:r>
              <a:rPr lang="en-US" sz="1200" b="1" dirty="0"/>
              <a:t>40 Trade Fairs </a:t>
            </a:r>
          </a:p>
          <a:p>
            <a:r>
              <a:rPr lang="en-US" sz="1200" dirty="0"/>
              <a:t>in total at Messe Düsseldorf</a:t>
            </a:r>
            <a:endParaRPr lang="de-DE" sz="1200" dirty="0"/>
          </a:p>
        </p:txBody>
      </p:sp>
      <p:sp>
        <p:nvSpPr>
          <p:cNvPr id="18" name="Rechteck: abgerundete Ecken 17">
            <a:extLst>
              <a:ext uri="{FF2B5EF4-FFF2-40B4-BE49-F238E27FC236}">
                <a16:creationId xmlns:a16="http://schemas.microsoft.com/office/drawing/2014/main" id="{70A1C0EA-075D-4A9F-8876-9BA53E610C33}"/>
              </a:ext>
            </a:extLst>
          </p:cNvPr>
          <p:cNvSpPr>
            <a:spLocks noChangeAspect="1"/>
          </p:cNvSpPr>
          <p:nvPr/>
        </p:nvSpPr>
        <p:spPr>
          <a:xfrm>
            <a:off x="2112532" y="1149711"/>
            <a:ext cx="1458000" cy="1458000"/>
          </a:xfrm>
          <a:prstGeom prst="roundRect">
            <a:avLst>
              <a:gd name="adj" fmla="val 782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27000" bIns="108000" rtlCol="0" anchor="t"/>
          <a:lstStyle/>
          <a:p>
            <a:pPr marL="0" lvl="1">
              <a:lnSpc>
                <a:spcPct val="80000"/>
              </a:lnSpc>
              <a:spcBef>
                <a:spcPts val="900"/>
              </a:spcBef>
            </a:pPr>
            <a:r>
              <a:rPr lang="en-US" sz="788" dirty="0">
                <a:solidFill>
                  <a:schemeClr val="bg1"/>
                </a:solidFill>
              </a:rPr>
              <a:t>  </a:t>
            </a:r>
          </a:p>
          <a:p>
            <a:r>
              <a:rPr lang="en-US" sz="1200" dirty="0"/>
              <a:t>including</a:t>
            </a:r>
            <a:endParaRPr lang="de-DE" sz="1200" dirty="0"/>
          </a:p>
          <a:p>
            <a:r>
              <a:rPr lang="en-US" sz="1200" b="1" dirty="0"/>
              <a:t>20 leading global trade fairs </a:t>
            </a:r>
            <a:r>
              <a:rPr lang="en-US" sz="1200" dirty="0"/>
              <a:t>as international meeting point for various industries</a:t>
            </a:r>
            <a:endParaRPr lang="de-DE" sz="1200" dirty="0"/>
          </a:p>
        </p:txBody>
      </p:sp>
      <p:sp>
        <p:nvSpPr>
          <p:cNvPr id="19" name="Rechteck: abgerundete Ecken 18">
            <a:extLst>
              <a:ext uri="{FF2B5EF4-FFF2-40B4-BE49-F238E27FC236}">
                <a16:creationId xmlns:a16="http://schemas.microsoft.com/office/drawing/2014/main" id="{5FB2E1DC-AF9A-4D1F-A420-2E6B1C9212E1}"/>
              </a:ext>
            </a:extLst>
          </p:cNvPr>
          <p:cNvSpPr>
            <a:spLocks noChangeAspect="1"/>
          </p:cNvSpPr>
          <p:nvPr/>
        </p:nvSpPr>
        <p:spPr>
          <a:xfrm>
            <a:off x="3803586" y="1149711"/>
            <a:ext cx="1458000" cy="1458000"/>
          </a:xfrm>
          <a:prstGeom prst="roundRect">
            <a:avLst>
              <a:gd name="adj" fmla="val 782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27000" bIns="108000" rtlCol="0" anchor="t"/>
          <a:lstStyle/>
          <a:p>
            <a:pPr marL="0" lvl="1">
              <a:lnSpc>
                <a:spcPct val="80000"/>
              </a:lnSpc>
              <a:spcBef>
                <a:spcPts val="900"/>
              </a:spcBef>
            </a:pPr>
            <a:r>
              <a:rPr lang="en-US" sz="788" dirty="0">
                <a:solidFill>
                  <a:schemeClr val="bg1"/>
                </a:solidFill>
              </a:rPr>
              <a:t>  </a:t>
            </a:r>
          </a:p>
          <a:p>
            <a:pPr>
              <a:buClr>
                <a:srgbClr val="E47823"/>
              </a:buClr>
              <a:buSzPct val="100000"/>
            </a:pPr>
            <a:r>
              <a:rPr lang="en-US" sz="1200" b="1" dirty="0"/>
              <a:t>75 trade fairs abroad </a:t>
            </a:r>
            <a:r>
              <a:rPr lang="en-US" sz="1200" dirty="0"/>
              <a:t>as platforms for local markets strengthening our Düsseldorf-based fairs</a:t>
            </a:r>
            <a:endParaRPr lang="de-DE" sz="1200" dirty="0">
              <a:solidFill>
                <a:schemeClr val="bg1"/>
              </a:solidFill>
            </a:endParaRPr>
          </a:p>
        </p:txBody>
      </p:sp>
      <p:sp>
        <p:nvSpPr>
          <p:cNvPr id="20" name="Rechteck: abgerundete Ecken 19">
            <a:extLst>
              <a:ext uri="{FF2B5EF4-FFF2-40B4-BE49-F238E27FC236}">
                <a16:creationId xmlns:a16="http://schemas.microsoft.com/office/drawing/2014/main" id="{6C9E0650-00E3-4170-8D02-7DF8A882E801}"/>
              </a:ext>
            </a:extLst>
          </p:cNvPr>
          <p:cNvSpPr>
            <a:spLocks noChangeAspect="1"/>
          </p:cNvSpPr>
          <p:nvPr/>
        </p:nvSpPr>
        <p:spPr>
          <a:xfrm>
            <a:off x="458462" y="2826381"/>
            <a:ext cx="1458000" cy="1689583"/>
          </a:xfrm>
          <a:prstGeom prst="roundRect">
            <a:avLst>
              <a:gd name="adj" fmla="val 782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27000" bIns="108000" rtlCol="0" anchor="t"/>
          <a:lstStyle/>
          <a:p>
            <a:pPr marL="0" lvl="1">
              <a:lnSpc>
                <a:spcPct val="80000"/>
              </a:lnSpc>
              <a:spcBef>
                <a:spcPts val="900"/>
              </a:spcBef>
            </a:pPr>
            <a:r>
              <a:rPr lang="en-US" sz="788" dirty="0">
                <a:solidFill>
                  <a:schemeClr val="bg1"/>
                </a:solidFill>
              </a:rPr>
              <a:t>  </a:t>
            </a:r>
          </a:p>
          <a:p>
            <a:pPr>
              <a:buClr>
                <a:srgbClr val="E47823"/>
              </a:buClr>
              <a:buSzPct val="100000"/>
            </a:pPr>
            <a:r>
              <a:rPr lang="de-DE" sz="1200" b="1" dirty="0">
                <a:solidFill>
                  <a:schemeClr val="bg1"/>
                </a:solidFill>
              </a:rPr>
              <a:t>5 </a:t>
            </a:r>
            <a:r>
              <a:rPr lang="en-US" sz="1200" b="1" dirty="0"/>
              <a:t>fields of expertise</a:t>
            </a:r>
            <a:endParaRPr lang="de-DE" sz="1200" b="1" dirty="0">
              <a:solidFill>
                <a:schemeClr val="bg1"/>
              </a:solidFill>
            </a:endParaRPr>
          </a:p>
          <a:p>
            <a:pPr marL="214313" indent="-214313">
              <a:buClr>
                <a:schemeClr val="bg1"/>
              </a:buClr>
              <a:buSzPct val="100000"/>
              <a:buFont typeface="Calibri" panose="020F0502020204030204" pitchFamily="34" charset="0"/>
              <a:buChar char="›"/>
            </a:pPr>
            <a:r>
              <a:rPr lang="de-DE" sz="1050" dirty="0">
                <a:solidFill>
                  <a:schemeClr val="bg1"/>
                </a:solidFill>
              </a:rPr>
              <a:t>Machinery, Plant &amp; Equipment  </a:t>
            </a:r>
          </a:p>
          <a:p>
            <a:pPr marL="214313" indent="-214313">
              <a:buClr>
                <a:schemeClr val="bg1"/>
              </a:buClr>
              <a:buSzPct val="100000"/>
              <a:buFont typeface="Calibri" panose="020F0502020204030204" pitchFamily="34" charset="0"/>
              <a:buChar char="›"/>
            </a:pPr>
            <a:r>
              <a:rPr lang="de-DE" sz="1050" dirty="0">
                <a:solidFill>
                  <a:schemeClr val="bg1"/>
                </a:solidFill>
              </a:rPr>
              <a:t>Retail, Trades &amp; Services</a:t>
            </a:r>
          </a:p>
          <a:p>
            <a:pPr marL="214313" indent="-214313">
              <a:buClr>
                <a:schemeClr val="bg1"/>
              </a:buClr>
              <a:buSzPct val="100000"/>
              <a:buFont typeface="Calibri" panose="020F0502020204030204" pitchFamily="34" charset="0"/>
              <a:buChar char="›"/>
            </a:pPr>
            <a:r>
              <a:rPr lang="de-DE" sz="1050" dirty="0">
                <a:solidFill>
                  <a:schemeClr val="bg1"/>
                </a:solidFill>
              </a:rPr>
              <a:t>Medicine &amp; Health</a:t>
            </a:r>
          </a:p>
          <a:p>
            <a:pPr marL="214313" indent="-214313">
              <a:buClr>
                <a:schemeClr val="bg1"/>
              </a:buClr>
              <a:buSzPct val="100000"/>
              <a:buFont typeface="Calibri" panose="020F0502020204030204" pitchFamily="34" charset="0"/>
              <a:buChar char="›"/>
            </a:pPr>
            <a:r>
              <a:rPr lang="de-DE" sz="1050" dirty="0">
                <a:solidFill>
                  <a:schemeClr val="bg1"/>
                </a:solidFill>
              </a:rPr>
              <a:t>Lifestyle &amp; Beauty</a:t>
            </a:r>
          </a:p>
          <a:p>
            <a:pPr marL="214313" indent="-214313">
              <a:buClr>
                <a:schemeClr val="bg1"/>
              </a:buClr>
              <a:buSzPct val="100000"/>
              <a:buFont typeface="Calibri" panose="020F0502020204030204" pitchFamily="34" charset="0"/>
              <a:buChar char="›"/>
            </a:pPr>
            <a:r>
              <a:rPr lang="de-DE" sz="1050" dirty="0">
                <a:solidFill>
                  <a:schemeClr val="bg1"/>
                </a:solidFill>
              </a:rPr>
              <a:t>Leisure</a:t>
            </a:r>
          </a:p>
        </p:txBody>
      </p:sp>
      <p:sp>
        <p:nvSpPr>
          <p:cNvPr id="21" name="Rechteck: abgerundete Ecken 20">
            <a:extLst>
              <a:ext uri="{FF2B5EF4-FFF2-40B4-BE49-F238E27FC236}">
                <a16:creationId xmlns:a16="http://schemas.microsoft.com/office/drawing/2014/main" id="{54D3B3E4-C8E1-4C92-9652-6CCC17FDC2FE}"/>
              </a:ext>
            </a:extLst>
          </p:cNvPr>
          <p:cNvSpPr>
            <a:spLocks noChangeAspect="1"/>
          </p:cNvSpPr>
          <p:nvPr/>
        </p:nvSpPr>
        <p:spPr>
          <a:xfrm>
            <a:off x="2118444" y="2826994"/>
            <a:ext cx="1458000" cy="1688971"/>
          </a:xfrm>
          <a:prstGeom prst="roundRect">
            <a:avLst>
              <a:gd name="adj" fmla="val 782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27000" bIns="108000" rtlCol="0" anchor="t"/>
          <a:lstStyle/>
          <a:p>
            <a:pPr marL="0" lvl="1">
              <a:lnSpc>
                <a:spcPct val="80000"/>
              </a:lnSpc>
              <a:spcBef>
                <a:spcPts val="900"/>
              </a:spcBef>
            </a:pPr>
            <a:r>
              <a:rPr lang="en-US" sz="788" dirty="0">
                <a:solidFill>
                  <a:schemeClr val="bg1"/>
                </a:solidFill>
              </a:rPr>
              <a:t>  </a:t>
            </a:r>
          </a:p>
          <a:p>
            <a:pPr>
              <a:buClr>
                <a:srgbClr val="E47823"/>
              </a:buClr>
              <a:buSzPct val="100000"/>
            </a:pPr>
            <a:r>
              <a:rPr lang="de-DE" sz="1200" b="1" dirty="0">
                <a:solidFill>
                  <a:schemeClr val="bg1"/>
                </a:solidFill>
              </a:rPr>
              <a:t>4 Global Portfolios</a:t>
            </a:r>
            <a:r>
              <a:rPr lang="de-DE" sz="1200" dirty="0">
                <a:solidFill>
                  <a:schemeClr val="bg1"/>
                </a:solidFill>
              </a:rPr>
              <a:t> </a:t>
            </a:r>
          </a:p>
          <a:p>
            <a:pPr marL="214313" indent="-214313">
              <a:buClr>
                <a:schemeClr val="bg1"/>
              </a:buClr>
              <a:buSzPct val="100000"/>
              <a:buFont typeface="Calibri" panose="020F0502020204030204" pitchFamily="34" charset="0"/>
              <a:buChar char="›"/>
            </a:pPr>
            <a:r>
              <a:rPr lang="de-DE" sz="1050" dirty="0">
                <a:solidFill>
                  <a:schemeClr val="bg1"/>
                </a:solidFill>
              </a:rPr>
              <a:t>Processing &amp; </a:t>
            </a:r>
            <a:r>
              <a:rPr lang="de-DE" sz="1050" dirty="0" err="1">
                <a:solidFill>
                  <a:schemeClr val="bg1"/>
                </a:solidFill>
              </a:rPr>
              <a:t>Packaging</a:t>
            </a:r>
            <a:r>
              <a:rPr lang="de-DE" sz="1050" dirty="0">
                <a:solidFill>
                  <a:schemeClr val="bg1"/>
                </a:solidFill>
              </a:rPr>
              <a:t> </a:t>
            </a:r>
          </a:p>
          <a:p>
            <a:pPr marL="214313" indent="-214313">
              <a:buClr>
                <a:schemeClr val="bg1"/>
              </a:buClr>
              <a:buSzPct val="100000"/>
              <a:buFont typeface="Calibri" panose="020F0502020204030204" pitchFamily="34" charset="0"/>
              <a:buChar char="›"/>
            </a:pPr>
            <a:r>
              <a:rPr lang="de-DE" sz="1050" dirty="0">
                <a:solidFill>
                  <a:schemeClr val="bg1"/>
                </a:solidFill>
              </a:rPr>
              <a:t>Health &amp; Medical Technologies </a:t>
            </a:r>
          </a:p>
          <a:p>
            <a:pPr marL="214313" indent="-214313">
              <a:buClr>
                <a:schemeClr val="bg1"/>
              </a:buClr>
              <a:buSzPct val="100000"/>
              <a:buFont typeface="Calibri" panose="020F0502020204030204" pitchFamily="34" charset="0"/>
              <a:buChar char="›"/>
            </a:pPr>
            <a:r>
              <a:rPr lang="de-DE" sz="1050" dirty="0" err="1">
                <a:solidFill>
                  <a:schemeClr val="bg1"/>
                </a:solidFill>
              </a:rPr>
              <a:t>Metals</a:t>
            </a:r>
            <a:r>
              <a:rPr lang="de-DE" sz="1050" dirty="0">
                <a:solidFill>
                  <a:schemeClr val="bg1"/>
                </a:solidFill>
              </a:rPr>
              <a:t> &amp; Flow </a:t>
            </a:r>
            <a:r>
              <a:rPr lang="de-DE" sz="1050" dirty="0" err="1">
                <a:solidFill>
                  <a:schemeClr val="bg1"/>
                </a:solidFill>
              </a:rPr>
              <a:t>Tcehnologies</a:t>
            </a:r>
            <a:r>
              <a:rPr lang="de-DE" sz="1050" dirty="0">
                <a:solidFill>
                  <a:schemeClr val="bg1"/>
                </a:solidFill>
              </a:rPr>
              <a:t> </a:t>
            </a:r>
          </a:p>
          <a:p>
            <a:pPr marL="214313" indent="-214313">
              <a:buClr>
                <a:schemeClr val="bg1"/>
              </a:buClr>
              <a:buSzPct val="100000"/>
              <a:buFont typeface="Calibri" panose="020F0502020204030204" pitchFamily="34" charset="0"/>
              <a:buChar char="›"/>
            </a:pPr>
            <a:r>
              <a:rPr lang="de-DE" sz="1050" dirty="0">
                <a:solidFill>
                  <a:schemeClr val="bg1"/>
                </a:solidFill>
              </a:rPr>
              <a:t>Plastics &amp; Rubber </a:t>
            </a:r>
          </a:p>
        </p:txBody>
      </p:sp>
      <p:sp>
        <p:nvSpPr>
          <p:cNvPr id="22" name="Rechteck: abgerundete Ecken 21">
            <a:extLst>
              <a:ext uri="{FF2B5EF4-FFF2-40B4-BE49-F238E27FC236}">
                <a16:creationId xmlns:a16="http://schemas.microsoft.com/office/drawing/2014/main" id="{71BCD513-A3F6-478B-8716-E88E7720A36C}"/>
              </a:ext>
            </a:extLst>
          </p:cNvPr>
          <p:cNvSpPr>
            <a:spLocks noChangeAspect="1"/>
          </p:cNvSpPr>
          <p:nvPr/>
        </p:nvSpPr>
        <p:spPr>
          <a:xfrm>
            <a:off x="3803586" y="2829997"/>
            <a:ext cx="1458000" cy="1685967"/>
          </a:xfrm>
          <a:prstGeom prst="roundRect">
            <a:avLst>
              <a:gd name="adj" fmla="val 782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27000" bIns="108000" rtlCol="0" anchor="t"/>
          <a:lstStyle/>
          <a:p>
            <a:pPr marL="0" lvl="1">
              <a:lnSpc>
                <a:spcPct val="80000"/>
              </a:lnSpc>
              <a:spcBef>
                <a:spcPts val="900"/>
              </a:spcBef>
            </a:pPr>
            <a:r>
              <a:rPr lang="en-US" sz="788" dirty="0">
                <a:solidFill>
                  <a:schemeClr val="bg1"/>
                </a:solidFill>
              </a:rPr>
              <a:t>  </a:t>
            </a:r>
          </a:p>
          <a:p>
            <a:pPr>
              <a:buClr>
                <a:srgbClr val="E47823"/>
              </a:buClr>
              <a:buSzPct val="100000"/>
            </a:pPr>
            <a:r>
              <a:rPr lang="de-DE" sz="1200" b="1" dirty="0">
                <a:solidFill>
                  <a:schemeClr val="bg1"/>
                </a:solidFill>
              </a:rPr>
              <a:t>Global Network</a:t>
            </a:r>
            <a:endParaRPr lang="de-DE" sz="1200" dirty="0">
              <a:solidFill>
                <a:schemeClr val="bg1"/>
              </a:solidFill>
            </a:endParaRPr>
          </a:p>
          <a:p>
            <a:pPr marL="214313" indent="-214313">
              <a:buClr>
                <a:schemeClr val="bg1"/>
              </a:buClr>
              <a:buSzPct val="100000"/>
              <a:buFont typeface="Calibri" panose="020F0502020204030204" pitchFamily="34" charset="0"/>
              <a:buChar char="›"/>
            </a:pPr>
            <a:r>
              <a:rPr lang="de-DE" sz="1050" dirty="0">
                <a:solidFill>
                  <a:schemeClr val="bg1"/>
                </a:solidFill>
              </a:rPr>
              <a:t>77 </a:t>
            </a:r>
            <a:r>
              <a:rPr lang="de-DE" sz="1050" dirty="0" err="1">
                <a:solidFill>
                  <a:schemeClr val="bg1"/>
                </a:solidFill>
              </a:rPr>
              <a:t>foreign</a:t>
            </a:r>
            <a:r>
              <a:rPr lang="de-DE" sz="1050" dirty="0">
                <a:solidFill>
                  <a:schemeClr val="bg1"/>
                </a:solidFill>
              </a:rPr>
              <a:t> </a:t>
            </a:r>
            <a:r>
              <a:rPr lang="de-DE" sz="1050" dirty="0" err="1">
                <a:solidFill>
                  <a:schemeClr val="bg1"/>
                </a:solidFill>
              </a:rPr>
              <a:t>representatives</a:t>
            </a:r>
            <a:endParaRPr lang="de-DE" sz="1050" dirty="0">
              <a:solidFill>
                <a:schemeClr val="bg1"/>
              </a:solidFill>
            </a:endParaRPr>
          </a:p>
          <a:p>
            <a:pPr marL="214313" indent="-214313">
              <a:buClr>
                <a:schemeClr val="bg1"/>
              </a:buClr>
              <a:buSzPct val="100000"/>
              <a:buFont typeface="Calibri" panose="020F0502020204030204" pitchFamily="34" charset="0"/>
              <a:buChar char="›"/>
            </a:pPr>
            <a:r>
              <a:rPr lang="de-DE" sz="1050" dirty="0">
                <a:solidFill>
                  <a:schemeClr val="bg1"/>
                </a:solidFill>
              </a:rPr>
              <a:t>In 141 countries </a:t>
            </a:r>
          </a:p>
          <a:p>
            <a:pPr marL="214313" indent="-214313">
              <a:buClr>
                <a:schemeClr val="bg1"/>
              </a:buClr>
              <a:buSzPct val="100000"/>
              <a:buFont typeface="Calibri" panose="020F0502020204030204" pitchFamily="34" charset="0"/>
              <a:buChar char="›"/>
            </a:pPr>
            <a:r>
              <a:rPr lang="de-DE" sz="1050" dirty="0" err="1">
                <a:solidFill>
                  <a:schemeClr val="bg1"/>
                </a:solidFill>
              </a:rPr>
              <a:t>Including</a:t>
            </a:r>
            <a:r>
              <a:rPr lang="de-DE" sz="1050" dirty="0">
                <a:solidFill>
                  <a:schemeClr val="bg1"/>
                </a:solidFill>
              </a:rPr>
              <a:t> 7 international </a:t>
            </a:r>
            <a:r>
              <a:rPr lang="de-DE" sz="1050" dirty="0" err="1">
                <a:solidFill>
                  <a:schemeClr val="bg1"/>
                </a:solidFill>
              </a:rPr>
              <a:t>subsidiaries</a:t>
            </a:r>
            <a:r>
              <a:rPr lang="de-DE" sz="1050" dirty="0">
                <a:solidFill>
                  <a:schemeClr val="bg1"/>
                </a:solidFill>
              </a:rPr>
              <a:t> </a:t>
            </a:r>
          </a:p>
        </p:txBody>
      </p:sp>
    </p:spTree>
    <p:extLst>
      <p:ext uri="{BB962C8B-B14F-4D97-AF65-F5344CB8AC3E}">
        <p14:creationId xmlns:p14="http://schemas.microsoft.com/office/powerpoint/2010/main" val="191290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19"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186EC048-D013-4939-97AC-D1C5DCDC8C29}"/>
              </a:ext>
            </a:extLst>
          </p:cNvPr>
          <p:cNvGraphicFramePr>
            <a:graphicFrameLocks noChangeAspect="1"/>
          </p:cNvGraphicFramePr>
          <p:nvPr>
            <p:custDataLst>
              <p:tags r:id="rId2"/>
            </p:custDataLst>
            <p:extLst>
              <p:ext uri="{D42A27DB-BD31-4B8C-83A1-F6EECF244321}">
                <p14:modId xmlns:p14="http://schemas.microsoft.com/office/powerpoint/2010/main" val="18080433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1401" name="think-cell Folie" r:id="rId4" imgW="395" imgH="396" progId="TCLayout.ActiveDocument.1">
                  <p:embed/>
                </p:oleObj>
              </mc:Choice>
              <mc:Fallback>
                <p:oleObj name="think-cell Folie" r:id="rId4" imgW="395" imgH="396" progId="TCLayout.ActiveDocument.1">
                  <p:embed/>
                  <p:pic>
                    <p:nvPicPr>
                      <p:cNvPr id="7" name="Objekt 6" hidden="1">
                        <a:extLst>
                          <a:ext uri="{FF2B5EF4-FFF2-40B4-BE49-F238E27FC236}">
                            <a16:creationId xmlns:a16="http://schemas.microsoft.com/office/drawing/2014/main" id="{186EC048-D013-4939-97AC-D1C5DCDC8C2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FCF996EC-DE78-4C7D-947E-517CA4E0D5D6}"/>
              </a:ext>
            </a:extLst>
          </p:cNvPr>
          <p:cNvSpPr>
            <a:spLocks noGrp="1"/>
          </p:cNvSpPr>
          <p:nvPr>
            <p:ph type="title"/>
          </p:nvPr>
        </p:nvSpPr>
        <p:spPr/>
        <p:txBody>
          <a:bodyPr vert="horz"/>
          <a:lstStyle/>
          <a:p>
            <a:r>
              <a:rPr lang="de-DE" dirty="0"/>
              <a:t>… </a:t>
            </a:r>
            <a:r>
              <a:rPr lang="en-US" dirty="0"/>
              <a:t>and because Düsseldorf is so attractive.</a:t>
            </a:r>
            <a:endParaRPr lang="de-DE" dirty="0"/>
          </a:p>
        </p:txBody>
      </p:sp>
      <p:sp>
        <p:nvSpPr>
          <p:cNvPr id="3" name="Foliennummernplatzhalter 2">
            <a:extLst>
              <a:ext uri="{FF2B5EF4-FFF2-40B4-BE49-F238E27FC236}">
                <a16:creationId xmlns:a16="http://schemas.microsoft.com/office/drawing/2014/main" id="{2F77E435-6572-4147-9037-41F3817317B6}"/>
              </a:ext>
            </a:extLst>
          </p:cNvPr>
          <p:cNvSpPr>
            <a:spLocks noGrp="1"/>
          </p:cNvSpPr>
          <p:nvPr>
            <p:ph type="sldNum" sz="quarter" idx="11"/>
          </p:nvPr>
        </p:nvSpPr>
        <p:spPr/>
        <p:txBody>
          <a:bodyPr/>
          <a:lstStyle/>
          <a:p>
            <a:fld id="{75A4F164-3A46-4CEE-A25C-CA523D5E42F3}" type="slidenum">
              <a:rPr lang="en-US" smtClean="0"/>
              <a:pPr/>
              <a:t>5</a:t>
            </a:fld>
            <a:endParaRPr lang="en-US" dirty="0"/>
          </a:p>
        </p:txBody>
      </p:sp>
      <p:pic>
        <p:nvPicPr>
          <p:cNvPr id="20" name="Grafik 19">
            <a:extLst>
              <a:ext uri="{FF2B5EF4-FFF2-40B4-BE49-F238E27FC236}">
                <a16:creationId xmlns:a16="http://schemas.microsoft.com/office/drawing/2014/main" id="{1B78B248-C390-4DD3-9546-B0AC12312B16}"/>
              </a:ext>
            </a:extLst>
          </p:cNvPr>
          <p:cNvPicPr>
            <a:picLocks noChangeAspect="1"/>
          </p:cNvPicPr>
          <p:nvPr/>
        </p:nvPicPr>
        <p:blipFill>
          <a:blip r:embed="rId6"/>
          <a:stretch>
            <a:fillRect/>
          </a:stretch>
        </p:blipFill>
        <p:spPr>
          <a:xfrm>
            <a:off x="468312" y="915567"/>
            <a:ext cx="2519511" cy="3768210"/>
          </a:xfrm>
          <a:prstGeom prst="rect">
            <a:avLst/>
          </a:prstGeom>
        </p:spPr>
      </p:pic>
      <p:pic>
        <p:nvPicPr>
          <p:cNvPr id="35" name="Grafik 34">
            <a:extLst>
              <a:ext uri="{FF2B5EF4-FFF2-40B4-BE49-F238E27FC236}">
                <a16:creationId xmlns:a16="http://schemas.microsoft.com/office/drawing/2014/main" id="{0AEF019C-E1AE-4C63-A1BC-E468DAF7687F}"/>
              </a:ext>
            </a:extLst>
          </p:cNvPr>
          <p:cNvPicPr>
            <a:picLocks noChangeAspect="1"/>
          </p:cNvPicPr>
          <p:nvPr/>
        </p:nvPicPr>
        <p:blipFill>
          <a:blip r:embed="rId7"/>
          <a:stretch>
            <a:fillRect/>
          </a:stretch>
        </p:blipFill>
        <p:spPr>
          <a:xfrm>
            <a:off x="3036647" y="915566"/>
            <a:ext cx="3118996" cy="3768210"/>
          </a:xfrm>
          <a:prstGeom prst="rect">
            <a:avLst/>
          </a:prstGeom>
        </p:spPr>
      </p:pic>
      <p:pic>
        <p:nvPicPr>
          <p:cNvPr id="30" name="Grafik 29">
            <a:extLst>
              <a:ext uri="{FF2B5EF4-FFF2-40B4-BE49-F238E27FC236}">
                <a16:creationId xmlns:a16="http://schemas.microsoft.com/office/drawing/2014/main" id="{6A0BD1A2-CB7C-4479-83D9-BAD61F87C52D}"/>
              </a:ext>
            </a:extLst>
          </p:cNvPr>
          <p:cNvPicPr>
            <a:picLocks noChangeAspect="1"/>
          </p:cNvPicPr>
          <p:nvPr/>
        </p:nvPicPr>
        <p:blipFill>
          <a:blip r:embed="rId8"/>
          <a:stretch>
            <a:fillRect/>
          </a:stretch>
        </p:blipFill>
        <p:spPr>
          <a:xfrm>
            <a:off x="6204467" y="913738"/>
            <a:ext cx="2519510" cy="3770039"/>
          </a:xfrm>
          <a:prstGeom prst="rect">
            <a:avLst/>
          </a:prstGeom>
        </p:spPr>
      </p:pic>
    </p:spTree>
    <p:extLst>
      <p:ext uri="{BB962C8B-B14F-4D97-AF65-F5344CB8AC3E}">
        <p14:creationId xmlns:p14="http://schemas.microsoft.com/office/powerpoint/2010/main" val="240704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5327F389-FDD1-4A33-9F33-76D2C0FD4C43}"/>
              </a:ext>
            </a:extLst>
          </p:cNvPr>
          <p:cNvGraphicFramePr>
            <a:graphicFrameLocks noChangeAspect="1"/>
          </p:cNvGraphicFramePr>
          <p:nvPr>
            <p:custDataLst>
              <p:tags r:id="rId2"/>
            </p:custDataLst>
            <p:extLst>
              <p:ext uri="{D42A27DB-BD31-4B8C-83A1-F6EECF244321}">
                <p14:modId xmlns:p14="http://schemas.microsoft.com/office/powerpoint/2010/main" val="40686037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86845" name="think-cell Folie" r:id="rId6" imgW="395" imgH="396" progId="TCLayout.ActiveDocument.1">
                  <p:embed/>
                </p:oleObj>
              </mc:Choice>
              <mc:Fallback>
                <p:oleObj name="think-cell Folie" r:id="rId6" imgW="395" imgH="396"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F7F65767-04CC-4855-A77C-0278F3D10183}"/>
              </a:ext>
            </a:extLst>
          </p:cNvPr>
          <p:cNvSpPr>
            <a:spLocks noGrp="1"/>
          </p:cNvSpPr>
          <p:nvPr>
            <p:ph type="title"/>
          </p:nvPr>
        </p:nvSpPr>
        <p:spPr>
          <a:xfrm>
            <a:off x="161256" y="3655661"/>
            <a:ext cx="1728192" cy="775597"/>
          </a:xfrm>
        </p:spPr>
        <p:txBody>
          <a:bodyPr vert="horz"/>
          <a:lstStyle/>
          <a:p>
            <a:r>
              <a:rPr lang="de-DE" dirty="0"/>
              <a:t>The </a:t>
            </a:r>
            <a:r>
              <a:rPr lang="de-DE" dirty="0" err="1"/>
              <a:t>watershed</a:t>
            </a:r>
            <a:r>
              <a:rPr lang="de-DE" dirty="0"/>
              <a:t>: </a:t>
            </a:r>
            <a:br>
              <a:rPr lang="de-DE" dirty="0"/>
            </a:br>
            <a:r>
              <a:rPr lang="de-DE" dirty="0"/>
              <a:t>COVID-19</a:t>
            </a:r>
          </a:p>
        </p:txBody>
      </p:sp>
      <p:sp>
        <p:nvSpPr>
          <p:cNvPr id="3" name="Foliennummernplatzhalter 2">
            <a:extLst>
              <a:ext uri="{FF2B5EF4-FFF2-40B4-BE49-F238E27FC236}">
                <a16:creationId xmlns:a16="http://schemas.microsoft.com/office/drawing/2014/main" id="{23D760A5-3008-4388-8208-256AB451DD7C}"/>
              </a:ext>
            </a:extLst>
          </p:cNvPr>
          <p:cNvSpPr>
            <a:spLocks noGrp="1"/>
          </p:cNvSpPr>
          <p:nvPr>
            <p:ph type="sldNum" sz="quarter" idx="12"/>
          </p:nvPr>
        </p:nvSpPr>
        <p:spPr/>
        <p:txBody>
          <a:bodyPr/>
          <a:lstStyle/>
          <a:p>
            <a:pPr marL="0" marR="0" lvl="0" indent="0" algn="l" defTabSz="685732" rtl="0" eaLnBrk="1" fontAlgn="auto" latinLnBrk="0" hangingPunct="1">
              <a:lnSpc>
                <a:spcPct val="100000"/>
              </a:lnSpc>
              <a:spcBef>
                <a:spcPts val="0"/>
              </a:spcBef>
              <a:spcAft>
                <a:spcPts val="0"/>
              </a:spcAft>
              <a:buClrTx/>
              <a:buSzTx/>
              <a:buFontTx/>
              <a:buNone/>
              <a:tabLst/>
              <a:defRPr/>
            </a:pPr>
            <a:fld id="{75A4F164-3A46-4CEE-A25C-CA523D5E42F3}" type="slidenum">
              <a:rPr kumimoji="0" lang="en-US" sz="10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685732"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Rechteck: abgerundete Ecken 20">
            <a:extLst>
              <a:ext uri="{FF2B5EF4-FFF2-40B4-BE49-F238E27FC236}">
                <a16:creationId xmlns:a16="http://schemas.microsoft.com/office/drawing/2014/main" id="{FB430F48-B09F-4337-ACE4-0889FBC40491}"/>
              </a:ext>
            </a:extLst>
          </p:cNvPr>
          <p:cNvSpPr>
            <a:spLocks noChangeAspect="1"/>
          </p:cNvSpPr>
          <p:nvPr/>
        </p:nvSpPr>
        <p:spPr>
          <a:xfrm>
            <a:off x="1889448" y="3530078"/>
            <a:ext cx="1152128" cy="1129902"/>
          </a:xfrm>
          <a:prstGeom prst="roundRect">
            <a:avLst>
              <a:gd name="adj" fmla="val 782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27000" bIns="108000" rtlCol="0" anchor="t"/>
          <a:lstStyle/>
          <a:p>
            <a:pPr marL="0" lvl="1">
              <a:lnSpc>
                <a:spcPct val="80000"/>
              </a:lnSpc>
              <a:spcBef>
                <a:spcPts val="900"/>
              </a:spcBef>
            </a:pPr>
            <a:r>
              <a:rPr lang="en-US" sz="788" dirty="0">
                <a:solidFill>
                  <a:schemeClr val="bg1"/>
                </a:solidFill>
              </a:rPr>
              <a:t>  </a:t>
            </a:r>
          </a:p>
          <a:p>
            <a:pPr>
              <a:buClr>
                <a:srgbClr val="E47823"/>
              </a:buClr>
              <a:buSzPct val="100000"/>
            </a:pPr>
            <a:r>
              <a:rPr lang="de-DE" sz="1600" b="1" dirty="0">
                <a:solidFill>
                  <a:schemeClr val="bg1"/>
                </a:solidFill>
              </a:rPr>
              <a:t>14</a:t>
            </a:r>
            <a:br>
              <a:rPr lang="de-DE" sz="1200" b="1" dirty="0">
                <a:solidFill>
                  <a:schemeClr val="bg1"/>
                </a:solidFill>
              </a:rPr>
            </a:br>
            <a:r>
              <a:rPr lang="en-US" sz="1200" dirty="0"/>
              <a:t>cancelled trade fairs in 2020 in Düsseldorf</a:t>
            </a:r>
            <a:endParaRPr lang="de-DE" sz="1200" dirty="0"/>
          </a:p>
          <a:p>
            <a:pPr>
              <a:buClr>
                <a:srgbClr val="E47823"/>
              </a:buClr>
              <a:buSzPct val="100000"/>
            </a:pPr>
            <a:endParaRPr lang="de-DE" sz="1200" dirty="0">
              <a:solidFill>
                <a:schemeClr val="bg1"/>
              </a:solidFill>
            </a:endParaRPr>
          </a:p>
        </p:txBody>
      </p:sp>
      <p:sp>
        <p:nvSpPr>
          <p:cNvPr id="22" name="Rechteck: abgerundete Ecken 21">
            <a:extLst>
              <a:ext uri="{FF2B5EF4-FFF2-40B4-BE49-F238E27FC236}">
                <a16:creationId xmlns:a16="http://schemas.microsoft.com/office/drawing/2014/main" id="{DDE2EC78-7B36-40A6-B23C-96D3AEE4FCE9}"/>
              </a:ext>
            </a:extLst>
          </p:cNvPr>
          <p:cNvSpPr>
            <a:spLocks noChangeAspect="1"/>
          </p:cNvSpPr>
          <p:nvPr/>
        </p:nvSpPr>
        <p:spPr>
          <a:xfrm>
            <a:off x="3193975" y="3530078"/>
            <a:ext cx="1152128" cy="1129902"/>
          </a:xfrm>
          <a:prstGeom prst="roundRect">
            <a:avLst>
              <a:gd name="adj" fmla="val 782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27000" bIns="108000" rtlCol="0" anchor="t"/>
          <a:lstStyle/>
          <a:p>
            <a:pPr marL="0" lvl="1">
              <a:lnSpc>
                <a:spcPct val="80000"/>
              </a:lnSpc>
              <a:spcBef>
                <a:spcPts val="900"/>
              </a:spcBef>
            </a:pPr>
            <a:r>
              <a:rPr lang="en-US" sz="788" dirty="0">
                <a:solidFill>
                  <a:schemeClr val="bg1"/>
                </a:solidFill>
              </a:rPr>
              <a:t>  </a:t>
            </a:r>
          </a:p>
          <a:p>
            <a:pPr>
              <a:buClr>
                <a:srgbClr val="E47823"/>
              </a:buClr>
              <a:buSzPct val="100000"/>
            </a:pPr>
            <a:r>
              <a:rPr lang="de-DE" sz="1600" b="1" dirty="0">
                <a:solidFill>
                  <a:schemeClr val="bg1"/>
                </a:solidFill>
              </a:rPr>
              <a:t>24,400</a:t>
            </a:r>
            <a:br>
              <a:rPr lang="de-DE" sz="1200" b="1" dirty="0">
                <a:solidFill>
                  <a:schemeClr val="bg1"/>
                </a:solidFill>
              </a:rPr>
            </a:br>
            <a:r>
              <a:rPr lang="de-DE" sz="1200" dirty="0" err="1"/>
              <a:t>Exhibitors</a:t>
            </a:r>
            <a:r>
              <a:rPr lang="de-DE" sz="1200" dirty="0"/>
              <a:t> absent in 2020 in Düsseldorf</a:t>
            </a:r>
          </a:p>
          <a:p>
            <a:pPr>
              <a:buClr>
                <a:srgbClr val="E47823"/>
              </a:buClr>
              <a:buSzPct val="100000"/>
            </a:pPr>
            <a:endParaRPr lang="de-DE" sz="1200" dirty="0">
              <a:solidFill>
                <a:schemeClr val="bg1"/>
              </a:solidFill>
            </a:endParaRPr>
          </a:p>
        </p:txBody>
      </p:sp>
      <p:sp>
        <p:nvSpPr>
          <p:cNvPr id="23" name="Rechteck: abgerundete Ecken 22">
            <a:extLst>
              <a:ext uri="{FF2B5EF4-FFF2-40B4-BE49-F238E27FC236}">
                <a16:creationId xmlns:a16="http://schemas.microsoft.com/office/drawing/2014/main" id="{F1552138-1A7A-4A7E-A3E7-E1097C036D87}"/>
              </a:ext>
            </a:extLst>
          </p:cNvPr>
          <p:cNvSpPr>
            <a:spLocks noChangeAspect="1"/>
          </p:cNvSpPr>
          <p:nvPr/>
        </p:nvSpPr>
        <p:spPr>
          <a:xfrm>
            <a:off x="4408636" y="3530076"/>
            <a:ext cx="1152128" cy="1129904"/>
          </a:xfrm>
          <a:prstGeom prst="roundRect">
            <a:avLst>
              <a:gd name="adj" fmla="val 782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27000" bIns="108000" rtlCol="0" anchor="t"/>
          <a:lstStyle/>
          <a:p>
            <a:pPr marL="0" lvl="1">
              <a:lnSpc>
                <a:spcPct val="80000"/>
              </a:lnSpc>
              <a:spcBef>
                <a:spcPts val="900"/>
              </a:spcBef>
            </a:pPr>
            <a:r>
              <a:rPr lang="en-US" sz="788" dirty="0">
                <a:solidFill>
                  <a:schemeClr val="bg1"/>
                </a:solidFill>
              </a:rPr>
              <a:t>  </a:t>
            </a:r>
          </a:p>
          <a:p>
            <a:pPr>
              <a:buClr>
                <a:srgbClr val="E47823"/>
              </a:buClr>
              <a:buSzPct val="100000"/>
            </a:pPr>
            <a:r>
              <a:rPr lang="de-DE" sz="1600" b="1" dirty="0">
                <a:solidFill>
                  <a:schemeClr val="bg1"/>
                </a:solidFill>
              </a:rPr>
              <a:t>915,700</a:t>
            </a:r>
            <a:br>
              <a:rPr lang="de-DE" sz="1200" b="1" dirty="0">
                <a:solidFill>
                  <a:schemeClr val="bg1"/>
                </a:solidFill>
              </a:rPr>
            </a:br>
            <a:r>
              <a:rPr lang="de-DE" sz="1200" dirty="0"/>
              <a:t>Visitors absent in 2020 in Düsseldorf</a:t>
            </a:r>
          </a:p>
          <a:p>
            <a:pPr>
              <a:buClr>
                <a:srgbClr val="E47823"/>
              </a:buClr>
              <a:buSzPct val="100000"/>
            </a:pPr>
            <a:endParaRPr lang="de-DE" sz="1200" dirty="0">
              <a:solidFill>
                <a:schemeClr val="bg1"/>
              </a:solidFill>
            </a:endParaRPr>
          </a:p>
        </p:txBody>
      </p:sp>
      <p:sp>
        <p:nvSpPr>
          <p:cNvPr id="24" name="Rechteck: abgerundete Ecken 23">
            <a:extLst>
              <a:ext uri="{FF2B5EF4-FFF2-40B4-BE49-F238E27FC236}">
                <a16:creationId xmlns:a16="http://schemas.microsoft.com/office/drawing/2014/main" id="{5084DDCA-21FD-4D80-856D-B38915EE9F49}"/>
              </a:ext>
            </a:extLst>
          </p:cNvPr>
          <p:cNvSpPr>
            <a:spLocks noChangeAspect="1"/>
          </p:cNvSpPr>
          <p:nvPr/>
        </p:nvSpPr>
        <p:spPr>
          <a:xfrm>
            <a:off x="5713164" y="3530078"/>
            <a:ext cx="1206920" cy="1129904"/>
          </a:xfrm>
          <a:prstGeom prst="roundRect">
            <a:avLst>
              <a:gd name="adj" fmla="val 782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27000" bIns="108000" rtlCol="0" anchor="t"/>
          <a:lstStyle/>
          <a:p>
            <a:pPr marL="0" lvl="1">
              <a:lnSpc>
                <a:spcPct val="80000"/>
              </a:lnSpc>
              <a:spcBef>
                <a:spcPts val="900"/>
              </a:spcBef>
            </a:pPr>
            <a:r>
              <a:rPr lang="en-US" sz="788" dirty="0">
                <a:solidFill>
                  <a:schemeClr val="bg1"/>
                </a:solidFill>
              </a:rPr>
              <a:t>  </a:t>
            </a:r>
          </a:p>
          <a:p>
            <a:pPr>
              <a:buClr>
                <a:srgbClr val="E47823"/>
              </a:buClr>
              <a:buSzPct val="100000"/>
            </a:pPr>
            <a:r>
              <a:rPr lang="de-DE" sz="1600" b="1" dirty="0">
                <a:solidFill>
                  <a:schemeClr val="bg1"/>
                </a:solidFill>
              </a:rPr>
              <a:t>11</a:t>
            </a:r>
            <a:br>
              <a:rPr lang="de-DE" sz="1200" b="1" dirty="0">
                <a:solidFill>
                  <a:schemeClr val="bg1"/>
                </a:solidFill>
              </a:rPr>
            </a:br>
            <a:r>
              <a:rPr lang="en-US" sz="1200" dirty="0"/>
              <a:t>Trade fairs called off in 2021 in Düsseldorf</a:t>
            </a:r>
            <a:endParaRPr lang="de-DE" sz="1200" dirty="0"/>
          </a:p>
          <a:p>
            <a:pPr>
              <a:buClr>
                <a:srgbClr val="E47823"/>
              </a:buClr>
              <a:buSzPct val="100000"/>
            </a:pPr>
            <a:endParaRPr lang="de-DE" sz="1200" dirty="0">
              <a:solidFill>
                <a:schemeClr val="bg1"/>
              </a:solidFill>
            </a:endParaRPr>
          </a:p>
        </p:txBody>
      </p:sp>
      <p:sp>
        <p:nvSpPr>
          <p:cNvPr id="25" name="Rechteck: abgerundete Ecken 24">
            <a:extLst>
              <a:ext uri="{FF2B5EF4-FFF2-40B4-BE49-F238E27FC236}">
                <a16:creationId xmlns:a16="http://schemas.microsoft.com/office/drawing/2014/main" id="{30FDE794-04B6-4D13-9BCC-A4C42C8278B8}"/>
              </a:ext>
            </a:extLst>
          </p:cNvPr>
          <p:cNvSpPr>
            <a:spLocks noChangeAspect="1"/>
          </p:cNvSpPr>
          <p:nvPr/>
        </p:nvSpPr>
        <p:spPr>
          <a:xfrm>
            <a:off x="7251575" y="3530078"/>
            <a:ext cx="1694657" cy="1129904"/>
          </a:xfrm>
          <a:prstGeom prst="roundRect">
            <a:avLst>
              <a:gd name="adj" fmla="val 782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27000" bIns="108000" rtlCol="0" anchor="t"/>
          <a:lstStyle/>
          <a:p>
            <a:pPr marL="0" lvl="1">
              <a:lnSpc>
                <a:spcPct val="80000"/>
              </a:lnSpc>
              <a:spcBef>
                <a:spcPts val="900"/>
              </a:spcBef>
            </a:pPr>
            <a:r>
              <a:rPr lang="en-US" sz="788" dirty="0">
                <a:solidFill>
                  <a:schemeClr val="bg1"/>
                </a:solidFill>
              </a:rPr>
              <a:t>  </a:t>
            </a:r>
          </a:p>
          <a:p>
            <a:pPr>
              <a:buClr>
                <a:srgbClr val="E47823"/>
              </a:buClr>
              <a:buSzPct val="100000"/>
            </a:pPr>
            <a:r>
              <a:rPr lang="de-DE" sz="1600" b="1" dirty="0">
                <a:solidFill>
                  <a:schemeClr val="bg1"/>
                </a:solidFill>
              </a:rPr>
              <a:t>EUR 2.49 </a:t>
            </a:r>
            <a:r>
              <a:rPr lang="de-DE" sz="1600" b="1" dirty="0" err="1">
                <a:solidFill>
                  <a:schemeClr val="bg1"/>
                </a:solidFill>
              </a:rPr>
              <a:t>billion</a:t>
            </a:r>
            <a:br>
              <a:rPr lang="de-DE" sz="1200" b="1" dirty="0">
                <a:solidFill>
                  <a:schemeClr val="bg1"/>
                </a:solidFill>
              </a:rPr>
            </a:br>
            <a:r>
              <a:rPr lang="en-US" sz="1200" dirty="0"/>
              <a:t>Lost in sales for Düsseldorf businesses in 1.5 years</a:t>
            </a:r>
            <a:endParaRPr lang="de-DE" sz="1200" dirty="0">
              <a:solidFill>
                <a:schemeClr val="bg1"/>
              </a:solidFill>
            </a:endParaRPr>
          </a:p>
        </p:txBody>
      </p:sp>
      <p:sp>
        <p:nvSpPr>
          <p:cNvPr id="37" name="Titel 1">
            <a:extLst>
              <a:ext uri="{FF2B5EF4-FFF2-40B4-BE49-F238E27FC236}">
                <a16:creationId xmlns:a16="http://schemas.microsoft.com/office/drawing/2014/main" id="{EF39DDE3-13BD-42EB-BF0C-E00ACEB20480}"/>
              </a:ext>
            </a:extLst>
          </p:cNvPr>
          <p:cNvSpPr txBox="1">
            <a:spLocks/>
          </p:cNvSpPr>
          <p:nvPr/>
        </p:nvSpPr>
        <p:spPr>
          <a:xfrm>
            <a:off x="6982616" y="3655659"/>
            <a:ext cx="288032" cy="775597"/>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b="1" kern="1200">
                <a:solidFill>
                  <a:schemeClr val="tx1"/>
                </a:solidFill>
                <a:latin typeface="+mn-lt"/>
                <a:ea typeface="+mj-ea"/>
                <a:cs typeface="+mj-cs"/>
              </a:defRPr>
            </a:lvl1pPr>
          </a:lstStyle>
          <a:p>
            <a:r>
              <a:rPr lang="de-DE" dirty="0">
                <a:solidFill>
                  <a:srgbClr val="F39200"/>
                </a:solidFill>
              </a:rPr>
              <a:t>=</a:t>
            </a:r>
          </a:p>
        </p:txBody>
      </p:sp>
    </p:spTree>
    <p:extLst>
      <p:ext uri="{BB962C8B-B14F-4D97-AF65-F5344CB8AC3E}">
        <p14:creationId xmlns:p14="http://schemas.microsoft.com/office/powerpoint/2010/main" val="9890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kt 19" hidden="1">
            <a:extLst>
              <a:ext uri="{FF2B5EF4-FFF2-40B4-BE49-F238E27FC236}">
                <a16:creationId xmlns:a16="http://schemas.microsoft.com/office/drawing/2014/main" id="{8F744DEF-834C-44D2-9A1E-ED59690742AA}"/>
              </a:ext>
            </a:extLst>
          </p:cNvPr>
          <p:cNvGraphicFramePr>
            <a:graphicFrameLocks noChangeAspect="1"/>
          </p:cNvGraphicFramePr>
          <p:nvPr>
            <p:custDataLst>
              <p:tags r:id="rId2"/>
            </p:custDataLst>
            <p:extLst>
              <p:ext uri="{D42A27DB-BD31-4B8C-83A1-F6EECF244321}">
                <p14:modId xmlns:p14="http://schemas.microsoft.com/office/powerpoint/2010/main" val="16730243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06295" name="think-cell Folie" r:id="rId5" imgW="395" imgH="396" progId="TCLayout.ActiveDocument.1">
                  <p:embed/>
                </p:oleObj>
              </mc:Choice>
              <mc:Fallback>
                <p:oleObj name="think-cell Folie" r:id="rId5" imgW="395" imgH="39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7" name="Grafik 6">
            <a:extLst>
              <a:ext uri="{FF2B5EF4-FFF2-40B4-BE49-F238E27FC236}">
                <a16:creationId xmlns:a16="http://schemas.microsoft.com/office/drawing/2014/main" id="{18B0919D-CAAC-4EF0-A4D4-735DE9F8BCCD}"/>
              </a:ext>
            </a:extLst>
          </p:cNvPr>
          <p:cNvPicPr>
            <a:picLocks noChangeAspect="1"/>
          </p:cNvPicPr>
          <p:nvPr/>
        </p:nvPicPr>
        <p:blipFill>
          <a:blip r:embed="rId7"/>
          <a:stretch>
            <a:fillRect/>
          </a:stretch>
        </p:blipFill>
        <p:spPr>
          <a:xfrm>
            <a:off x="3591" y="1277726"/>
            <a:ext cx="9136817" cy="3307527"/>
          </a:xfrm>
          <a:prstGeom prst="rect">
            <a:avLst/>
          </a:prstGeom>
          <a:blipFill>
            <a:blip r:embed="rId8"/>
            <a:tile tx="0" ty="0" sx="100000" sy="100000" flip="none" algn="tl"/>
          </a:blipFill>
        </p:spPr>
      </p:pic>
      <p:sp>
        <p:nvSpPr>
          <p:cNvPr id="2" name="Titel 1">
            <a:extLst>
              <a:ext uri="{FF2B5EF4-FFF2-40B4-BE49-F238E27FC236}">
                <a16:creationId xmlns:a16="http://schemas.microsoft.com/office/drawing/2014/main" id="{8077AB31-544D-460F-AA5C-AEF3BB4EA6AF}"/>
              </a:ext>
            </a:extLst>
          </p:cNvPr>
          <p:cNvSpPr>
            <a:spLocks noGrp="1"/>
          </p:cNvSpPr>
          <p:nvPr>
            <p:ph type="title"/>
          </p:nvPr>
        </p:nvSpPr>
        <p:spPr>
          <a:xfrm>
            <a:off x="468313" y="204130"/>
            <a:ext cx="8280151" cy="861774"/>
          </a:xfrm>
        </p:spPr>
        <p:txBody>
          <a:bodyPr vert="horz"/>
          <a:lstStyle/>
          <a:p>
            <a:r>
              <a:rPr lang="en-US" sz="2000" b="0" dirty="0"/>
              <a:t>Study proves:</a:t>
            </a:r>
            <a:br>
              <a:rPr lang="de-DE" dirty="0"/>
            </a:br>
            <a:r>
              <a:rPr lang="en-US" dirty="0"/>
              <a:t>In-person trade fairs remain irreplaceable</a:t>
            </a:r>
            <a:endParaRPr lang="de-DE" dirty="0"/>
          </a:p>
        </p:txBody>
      </p:sp>
      <p:sp>
        <p:nvSpPr>
          <p:cNvPr id="3" name="Foliennummernplatzhalter 2">
            <a:extLst>
              <a:ext uri="{FF2B5EF4-FFF2-40B4-BE49-F238E27FC236}">
                <a16:creationId xmlns:a16="http://schemas.microsoft.com/office/drawing/2014/main" id="{2DF0538F-1C56-40C0-AB3E-064F3E4F4F19}"/>
              </a:ext>
            </a:extLst>
          </p:cNvPr>
          <p:cNvSpPr>
            <a:spLocks noGrp="1"/>
          </p:cNvSpPr>
          <p:nvPr>
            <p:ph type="sldNum" sz="quarter" idx="12"/>
          </p:nvPr>
        </p:nvSpPr>
        <p:spPr/>
        <p:txBody>
          <a:bodyPr/>
          <a:lstStyle/>
          <a:p>
            <a:fld id="{75A4F164-3A46-4CEE-A25C-CA523D5E42F3}" type="slidenum">
              <a:rPr lang="en-US" smtClean="0"/>
              <a:pPr/>
              <a:t>7</a:t>
            </a:fld>
            <a:endParaRPr lang="en-US" dirty="0"/>
          </a:p>
        </p:txBody>
      </p:sp>
      <p:sp>
        <p:nvSpPr>
          <p:cNvPr id="8" name="Rechteck: abgerundete Ecken 7">
            <a:extLst>
              <a:ext uri="{FF2B5EF4-FFF2-40B4-BE49-F238E27FC236}">
                <a16:creationId xmlns:a16="http://schemas.microsoft.com/office/drawing/2014/main" id="{A8B1696B-4C03-4EA5-B573-ED44C03794C7}"/>
              </a:ext>
            </a:extLst>
          </p:cNvPr>
          <p:cNvSpPr>
            <a:spLocks noChangeAspect="1"/>
          </p:cNvSpPr>
          <p:nvPr/>
        </p:nvSpPr>
        <p:spPr>
          <a:xfrm>
            <a:off x="3779911" y="1096566"/>
            <a:ext cx="2388071" cy="1466055"/>
          </a:xfrm>
          <a:prstGeom prst="roundRect">
            <a:avLst>
              <a:gd name="adj" fmla="val 782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27000" bIns="108000" rtlCol="0" anchor="t"/>
          <a:lstStyle/>
          <a:p>
            <a:pPr marL="0" lvl="1">
              <a:lnSpc>
                <a:spcPct val="80000"/>
              </a:lnSpc>
              <a:spcBef>
                <a:spcPts val="900"/>
              </a:spcBef>
            </a:pPr>
            <a:r>
              <a:rPr lang="en-US" sz="788" dirty="0">
                <a:solidFill>
                  <a:schemeClr val="bg1"/>
                </a:solidFill>
              </a:rPr>
              <a:t>  </a:t>
            </a:r>
          </a:p>
          <a:p>
            <a:pPr>
              <a:buClr>
                <a:srgbClr val="E47823"/>
              </a:buClr>
              <a:buSzPct val="100000"/>
            </a:pPr>
            <a:r>
              <a:rPr lang="de-DE" sz="2800" b="1" dirty="0">
                <a:solidFill>
                  <a:schemeClr val="bg1"/>
                </a:solidFill>
              </a:rPr>
              <a:t>17 %</a:t>
            </a:r>
          </a:p>
          <a:p>
            <a:r>
              <a:rPr lang="en-US" sz="1200" dirty="0"/>
              <a:t>Have only used digital events since the trade fairs were called off but want to renew their commitment. </a:t>
            </a:r>
            <a:endParaRPr lang="de-DE" sz="1200" dirty="0"/>
          </a:p>
        </p:txBody>
      </p:sp>
      <p:sp>
        <p:nvSpPr>
          <p:cNvPr id="17" name="Rechteck: abgerundete Ecken 16">
            <a:extLst>
              <a:ext uri="{FF2B5EF4-FFF2-40B4-BE49-F238E27FC236}">
                <a16:creationId xmlns:a16="http://schemas.microsoft.com/office/drawing/2014/main" id="{0EB0DCF2-A24E-4771-9782-01EE1C4AEB67}"/>
              </a:ext>
            </a:extLst>
          </p:cNvPr>
          <p:cNvSpPr>
            <a:spLocks noChangeAspect="1"/>
          </p:cNvSpPr>
          <p:nvPr/>
        </p:nvSpPr>
        <p:spPr>
          <a:xfrm>
            <a:off x="3779910" y="2681358"/>
            <a:ext cx="2388071" cy="1450453"/>
          </a:xfrm>
          <a:prstGeom prst="roundRect">
            <a:avLst>
              <a:gd name="adj" fmla="val 782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27000" bIns="108000" rtlCol="0" anchor="t"/>
          <a:lstStyle/>
          <a:p>
            <a:pPr marL="0" lvl="1">
              <a:lnSpc>
                <a:spcPct val="80000"/>
              </a:lnSpc>
              <a:spcBef>
                <a:spcPts val="900"/>
              </a:spcBef>
            </a:pPr>
            <a:r>
              <a:rPr lang="en-US" sz="788" dirty="0">
                <a:solidFill>
                  <a:schemeClr val="bg1"/>
                </a:solidFill>
              </a:rPr>
              <a:t>  </a:t>
            </a:r>
          </a:p>
          <a:p>
            <a:pPr>
              <a:buClr>
                <a:srgbClr val="E47823"/>
              </a:buClr>
              <a:buSzPct val="100000"/>
            </a:pPr>
            <a:r>
              <a:rPr lang="de-DE" sz="2800" b="1" dirty="0">
                <a:solidFill>
                  <a:schemeClr val="bg1"/>
                </a:solidFill>
              </a:rPr>
              <a:t>14 %</a:t>
            </a:r>
          </a:p>
          <a:p>
            <a:pPr>
              <a:buClr>
                <a:srgbClr val="E47823"/>
              </a:buClr>
              <a:buSzPct val="100000"/>
            </a:pPr>
            <a:r>
              <a:rPr lang="en-US" sz="1200" dirty="0"/>
              <a:t>Do not even view purely digital events as alternatives if in-person trade fairs cannot take place. </a:t>
            </a:r>
            <a:endParaRPr lang="de-DE" sz="1200" dirty="0">
              <a:solidFill>
                <a:schemeClr val="bg1"/>
              </a:solidFill>
            </a:endParaRPr>
          </a:p>
        </p:txBody>
      </p:sp>
      <p:sp>
        <p:nvSpPr>
          <p:cNvPr id="18" name="Rechteck: abgerundete Ecken 17">
            <a:extLst>
              <a:ext uri="{FF2B5EF4-FFF2-40B4-BE49-F238E27FC236}">
                <a16:creationId xmlns:a16="http://schemas.microsoft.com/office/drawing/2014/main" id="{DB1AD059-0194-45FC-BFBC-0313432C1592}"/>
              </a:ext>
            </a:extLst>
          </p:cNvPr>
          <p:cNvSpPr>
            <a:spLocks noChangeAspect="1"/>
          </p:cNvSpPr>
          <p:nvPr/>
        </p:nvSpPr>
        <p:spPr>
          <a:xfrm>
            <a:off x="6318840" y="1098053"/>
            <a:ext cx="2388071" cy="1463612"/>
          </a:xfrm>
          <a:prstGeom prst="roundRect">
            <a:avLst>
              <a:gd name="adj" fmla="val 7829"/>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108000" tIns="0" rIns="27000" bIns="108000" rtlCol="0" anchor="t"/>
          <a:lstStyle/>
          <a:p>
            <a:pPr marL="0" lvl="1">
              <a:lnSpc>
                <a:spcPct val="80000"/>
              </a:lnSpc>
              <a:spcBef>
                <a:spcPts val="900"/>
              </a:spcBef>
            </a:pPr>
            <a:r>
              <a:rPr lang="en-US" sz="788" dirty="0">
                <a:solidFill>
                  <a:schemeClr val="bg1"/>
                </a:solidFill>
              </a:rPr>
              <a:t>  </a:t>
            </a:r>
          </a:p>
          <a:p>
            <a:pPr>
              <a:buClr>
                <a:srgbClr val="E47823"/>
              </a:buClr>
              <a:buSzPct val="100000"/>
            </a:pPr>
            <a:r>
              <a:rPr lang="de-DE" sz="2800" b="1" dirty="0">
                <a:solidFill>
                  <a:schemeClr val="bg1"/>
                </a:solidFill>
              </a:rPr>
              <a:t>48 %</a:t>
            </a:r>
          </a:p>
          <a:p>
            <a:r>
              <a:rPr lang="en-US" sz="1200" dirty="0"/>
              <a:t>Want to rely on physical trade fairs in future and use digital add-ons in addition.</a:t>
            </a:r>
            <a:endParaRPr lang="de-DE" sz="1200" dirty="0"/>
          </a:p>
        </p:txBody>
      </p:sp>
      <p:sp>
        <p:nvSpPr>
          <p:cNvPr id="19" name="Rechteck: abgerundete Ecken 18">
            <a:extLst>
              <a:ext uri="{FF2B5EF4-FFF2-40B4-BE49-F238E27FC236}">
                <a16:creationId xmlns:a16="http://schemas.microsoft.com/office/drawing/2014/main" id="{4DCEE687-AB16-4DEF-9E15-02B2B5288FE3}"/>
              </a:ext>
            </a:extLst>
          </p:cNvPr>
          <p:cNvSpPr>
            <a:spLocks noChangeAspect="1"/>
          </p:cNvSpPr>
          <p:nvPr/>
        </p:nvSpPr>
        <p:spPr>
          <a:xfrm>
            <a:off x="6318839" y="2673558"/>
            <a:ext cx="2388071" cy="1466055"/>
          </a:xfrm>
          <a:prstGeom prst="roundRect">
            <a:avLst>
              <a:gd name="adj" fmla="val 7829"/>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lIns="108000" tIns="0" rIns="27000" bIns="108000" rtlCol="0" anchor="t"/>
          <a:lstStyle/>
          <a:p>
            <a:pPr marL="0" lvl="1">
              <a:lnSpc>
                <a:spcPct val="80000"/>
              </a:lnSpc>
              <a:spcBef>
                <a:spcPts val="900"/>
              </a:spcBef>
            </a:pPr>
            <a:r>
              <a:rPr lang="en-US" sz="788" dirty="0">
                <a:solidFill>
                  <a:schemeClr val="bg1"/>
                </a:solidFill>
              </a:rPr>
              <a:t>  </a:t>
            </a:r>
          </a:p>
          <a:p>
            <a:pPr>
              <a:buClr>
                <a:srgbClr val="E47823"/>
              </a:buClr>
              <a:buSzPct val="100000"/>
            </a:pPr>
            <a:r>
              <a:rPr lang="de-DE" sz="2800" b="1" dirty="0">
                <a:solidFill>
                  <a:schemeClr val="bg1"/>
                </a:solidFill>
              </a:rPr>
              <a:t>25 %</a:t>
            </a:r>
          </a:p>
          <a:p>
            <a:pPr>
              <a:buClr>
                <a:srgbClr val="E47823"/>
              </a:buClr>
              <a:buSzPct val="100000"/>
            </a:pPr>
            <a:r>
              <a:rPr lang="en-US" sz="1200" dirty="0"/>
              <a:t>Of the benefit of in-person trade fairs is what exhibitors have achieved with purely digital events.</a:t>
            </a:r>
            <a:endParaRPr lang="de-DE" sz="1200" dirty="0">
              <a:solidFill>
                <a:schemeClr val="bg1"/>
              </a:solidFill>
            </a:endParaRPr>
          </a:p>
        </p:txBody>
      </p:sp>
      <p:sp>
        <p:nvSpPr>
          <p:cNvPr id="26" name="Fußzeilenplatzhalter 2">
            <a:extLst>
              <a:ext uri="{FF2B5EF4-FFF2-40B4-BE49-F238E27FC236}">
                <a16:creationId xmlns:a16="http://schemas.microsoft.com/office/drawing/2014/main" id="{73F3D051-ED57-4516-AC1F-F1B6C7EEB3B1}"/>
              </a:ext>
            </a:extLst>
          </p:cNvPr>
          <p:cNvSpPr txBox="1">
            <a:spLocks/>
          </p:cNvSpPr>
          <p:nvPr/>
        </p:nvSpPr>
        <p:spPr>
          <a:xfrm>
            <a:off x="755576" y="4863706"/>
            <a:ext cx="5838156" cy="153888"/>
          </a:xfrm>
          <a:prstGeom prst="rect">
            <a:avLst/>
          </a:prstGeom>
        </p:spPr>
        <p:txBody>
          <a:bodyPr/>
          <a:lstStyle>
            <a:defPPr>
              <a:defRPr lang="de-DE"/>
            </a:defPPr>
            <a:lvl1pPr marL="0" algn="l" defTabSz="685732" rtl="0" eaLnBrk="1" latinLnBrk="0" hangingPunct="1">
              <a:defRPr sz="1425" kern="1200">
                <a:solidFill>
                  <a:schemeClr val="tx1"/>
                </a:solidFill>
                <a:latin typeface="+mn-lt"/>
                <a:ea typeface="+mn-ea"/>
                <a:cs typeface="+mn-cs"/>
              </a:defRPr>
            </a:lvl1pPr>
            <a:lvl2pPr marL="342866" algn="l" defTabSz="685732" rtl="0" eaLnBrk="1" latinLnBrk="0" hangingPunct="1">
              <a:defRPr sz="1425" kern="1200">
                <a:solidFill>
                  <a:schemeClr val="tx1"/>
                </a:solidFill>
                <a:latin typeface="+mn-lt"/>
                <a:ea typeface="+mn-ea"/>
                <a:cs typeface="+mn-cs"/>
              </a:defRPr>
            </a:lvl2pPr>
            <a:lvl3pPr marL="685732" algn="l" defTabSz="685732" rtl="0" eaLnBrk="1" latinLnBrk="0" hangingPunct="1">
              <a:defRPr sz="1425" kern="1200">
                <a:solidFill>
                  <a:schemeClr val="tx1"/>
                </a:solidFill>
                <a:latin typeface="+mn-lt"/>
                <a:ea typeface="+mn-ea"/>
                <a:cs typeface="+mn-cs"/>
              </a:defRPr>
            </a:lvl3pPr>
            <a:lvl4pPr marL="1028597" algn="l" defTabSz="685732" rtl="0" eaLnBrk="1" latinLnBrk="0" hangingPunct="1">
              <a:defRPr sz="1425" kern="1200">
                <a:solidFill>
                  <a:schemeClr val="tx1"/>
                </a:solidFill>
                <a:latin typeface="+mn-lt"/>
                <a:ea typeface="+mn-ea"/>
                <a:cs typeface="+mn-cs"/>
              </a:defRPr>
            </a:lvl4pPr>
            <a:lvl5pPr marL="1371463" algn="l" defTabSz="685732" rtl="0" eaLnBrk="1" latinLnBrk="0" hangingPunct="1">
              <a:defRPr sz="1425" kern="1200">
                <a:solidFill>
                  <a:schemeClr val="tx1"/>
                </a:solidFill>
                <a:latin typeface="+mn-lt"/>
                <a:ea typeface="+mn-ea"/>
                <a:cs typeface="+mn-cs"/>
              </a:defRPr>
            </a:lvl5pPr>
            <a:lvl6pPr marL="1714328" algn="l" defTabSz="685732" rtl="0" eaLnBrk="1" latinLnBrk="0" hangingPunct="1">
              <a:defRPr sz="1425" kern="1200">
                <a:solidFill>
                  <a:schemeClr val="tx1"/>
                </a:solidFill>
                <a:latin typeface="+mn-lt"/>
                <a:ea typeface="+mn-ea"/>
                <a:cs typeface="+mn-cs"/>
              </a:defRPr>
            </a:lvl6pPr>
            <a:lvl7pPr marL="2057195" algn="l" defTabSz="685732" rtl="0" eaLnBrk="1" latinLnBrk="0" hangingPunct="1">
              <a:defRPr sz="1425" kern="1200">
                <a:solidFill>
                  <a:schemeClr val="tx1"/>
                </a:solidFill>
                <a:latin typeface="+mn-lt"/>
                <a:ea typeface="+mn-ea"/>
                <a:cs typeface="+mn-cs"/>
              </a:defRPr>
            </a:lvl7pPr>
            <a:lvl8pPr marL="2400060" algn="l" defTabSz="685732" rtl="0" eaLnBrk="1" latinLnBrk="0" hangingPunct="1">
              <a:defRPr sz="1425" kern="1200">
                <a:solidFill>
                  <a:schemeClr val="tx1"/>
                </a:solidFill>
                <a:latin typeface="+mn-lt"/>
                <a:ea typeface="+mn-ea"/>
                <a:cs typeface="+mn-cs"/>
              </a:defRPr>
            </a:lvl8pPr>
            <a:lvl9pPr marL="2742926" algn="l" defTabSz="685732" rtl="0" eaLnBrk="1" latinLnBrk="0" hangingPunct="1">
              <a:defRPr sz="1425" kern="1200">
                <a:solidFill>
                  <a:schemeClr val="tx1"/>
                </a:solidFill>
                <a:latin typeface="+mn-lt"/>
                <a:ea typeface="+mn-ea"/>
                <a:cs typeface="+mn-cs"/>
              </a:defRPr>
            </a:lvl9pPr>
          </a:lstStyle>
          <a:p>
            <a:r>
              <a:rPr lang="en-US" sz="1000" dirty="0">
                <a:solidFill>
                  <a:schemeClr val="bg1"/>
                </a:solidFill>
              </a:rPr>
              <a:t>Survey of 427 companies by the German trade fair association AUMA </a:t>
            </a:r>
          </a:p>
        </p:txBody>
      </p:sp>
    </p:spTree>
    <p:extLst>
      <p:ext uri="{BB962C8B-B14F-4D97-AF65-F5344CB8AC3E}">
        <p14:creationId xmlns:p14="http://schemas.microsoft.com/office/powerpoint/2010/main" val="290353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7CEEFB79-8033-4CC1-998C-48A6EDF07A23}"/>
              </a:ext>
            </a:extLst>
          </p:cNvPr>
          <p:cNvGraphicFramePr>
            <a:graphicFrameLocks noChangeAspect="1"/>
          </p:cNvGraphicFramePr>
          <p:nvPr>
            <p:custDataLst>
              <p:tags r:id="rId2"/>
            </p:custDataLst>
            <p:extLst>
              <p:ext uri="{D42A27DB-BD31-4B8C-83A1-F6EECF244321}">
                <p14:modId xmlns:p14="http://schemas.microsoft.com/office/powerpoint/2010/main" val="40134704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7842" name="think-cell Folie" r:id="rId5" imgW="346" imgH="346" progId="TCLayout.ActiveDocument.1">
                  <p:embed/>
                </p:oleObj>
              </mc:Choice>
              <mc:Fallback>
                <p:oleObj name="think-cell Folie" r:id="rId5" imgW="346" imgH="34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1E4D750A-B360-4DA9-9C6C-A958A430596C}"/>
              </a:ext>
            </a:extLst>
          </p:cNvPr>
          <p:cNvSpPr>
            <a:spLocks noGrp="1"/>
          </p:cNvSpPr>
          <p:nvPr>
            <p:ph type="title"/>
          </p:nvPr>
        </p:nvSpPr>
        <p:spPr>
          <a:xfrm>
            <a:off x="487785" y="227494"/>
            <a:ext cx="8548711" cy="775597"/>
          </a:xfrm>
        </p:spPr>
        <p:txBody>
          <a:bodyPr vert="horz"/>
          <a:lstStyle/>
          <a:p>
            <a:r>
              <a:rPr lang="en-US" sz="2000" b="0" dirty="0"/>
              <a:t>The re-start is on:</a:t>
            </a:r>
            <a:br>
              <a:rPr lang="de-DE" dirty="0"/>
            </a:br>
            <a:r>
              <a:rPr lang="en-US" dirty="0"/>
              <a:t>12 trade fairs &amp; partner and guest events</a:t>
            </a:r>
            <a:endParaRPr lang="de-DE" dirty="0"/>
          </a:p>
        </p:txBody>
      </p:sp>
      <p:sp>
        <p:nvSpPr>
          <p:cNvPr id="3" name="Fußzeilenplatzhalter 2">
            <a:extLst>
              <a:ext uri="{FF2B5EF4-FFF2-40B4-BE49-F238E27FC236}">
                <a16:creationId xmlns:a16="http://schemas.microsoft.com/office/drawing/2014/main" id="{F525E29B-C605-4C72-8333-886FF7113ADA}"/>
              </a:ext>
            </a:extLst>
          </p:cNvPr>
          <p:cNvSpPr>
            <a:spLocks noGrp="1"/>
          </p:cNvSpPr>
          <p:nvPr>
            <p:ph type="ftr" sz="quarter" idx="10"/>
          </p:nvPr>
        </p:nvSpPr>
        <p:spPr/>
        <p:txBody>
          <a:bodyPr/>
          <a:lstStyle/>
          <a:p>
            <a:endParaRPr lang="en-US" dirty="0"/>
          </a:p>
        </p:txBody>
      </p:sp>
      <p:sp>
        <p:nvSpPr>
          <p:cNvPr id="4" name="Foliennummernplatzhalter 3">
            <a:extLst>
              <a:ext uri="{FF2B5EF4-FFF2-40B4-BE49-F238E27FC236}">
                <a16:creationId xmlns:a16="http://schemas.microsoft.com/office/drawing/2014/main" id="{159EDF17-BF73-4D71-AC81-F510ED60421A}"/>
              </a:ext>
            </a:extLst>
          </p:cNvPr>
          <p:cNvSpPr>
            <a:spLocks noGrp="1"/>
          </p:cNvSpPr>
          <p:nvPr>
            <p:ph type="sldNum" sz="quarter" idx="11"/>
          </p:nvPr>
        </p:nvSpPr>
        <p:spPr/>
        <p:txBody>
          <a:bodyPr/>
          <a:lstStyle/>
          <a:p>
            <a:fld id="{75A4F164-3A46-4CEE-A25C-CA523D5E42F3}" type="slidenum">
              <a:rPr lang="en-US" smtClean="0"/>
              <a:pPr/>
              <a:t>8</a:t>
            </a:fld>
            <a:endParaRPr lang="en-US" dirty="0"/>
          </a:p>
        </p:txBody>
      </p:sp>
      <p:sp>
        <p:nvSpPr>
          <p:cNvPr id="11" name="Rechteck: abgerundete Ecken 10">
            <a:extLst>
              <a:ext uri="{FF2B5EF4-FFF2-40B4-BE49-F238E27FC236}">
                <a16:creationId xmlns:a16="http://schemas.microsoft.com/office/drawing/2014/main" id="{7F3B3A90-B09D-4AB3-8F78-FC4F36622AAF}"/>
              </a:ext>
            </a:extLst>
          </p:cNvPr>
          <p:cNvSpPr>
            <a:spLocks noChangeAspect="1"/>
          </p:cNvSpPr>
          <p:nvPr/>
        </p:nvSpPr>
        <p:spPr>
          <a:xfrm>
            <a:off x="487785" y="1806290"/>
            <a:ext cx="3442550" cy="511693"/>
          </a:xfrm>
          <a:prstGeom prst="roundRect">
            <a:avLst>
              <a:gd name="adj" fmla="val 7829"/>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144000" tIns="72000" rIns="72000" bIns="72000" rtlCol="0" anchor="ctr"/>
          <a:lstStyle/>
          <a:p>
            <a:pPr marL="0" lvl="1">
              <a:lnSpc>
                <a:spcPct val="80000"/>
              </a:lnSpc>
              <a:spcBef>
                <a:spcPts val="1200"/>
              </a:spcBef>
            </a:pPr>
            <a:r>
              <a:rPr lang="en-US" sz="1400" dirty="0"/>
              <a:t>  </a:t>
            </a:r>
          </a:p>
          <a:p>
            <a:pPr>
              <a:lnSpc>
                <a:spcPct val="80000"/>
              </a:lnSpc>
              <a:spcBef>
                <a:spcPts val="300"/>
              </a:spcBef>
            </a:pPr>
            <a:r>
              <a:rPr lang="de-DE" sz="1400" b="1" dirty="0"/>
              <a:t>BEAUTY / TOP HAIR (6-8 May)</a:t>
            </a:r>
            <a:br>
              <a:rPr lang="en-US" sz="1400" dirty="0"/>
            </a:br>
            <a:endParaRPr lang="en-US" sz="1400" dirty="0"/>
          </a:p>
        </p:txBody>
      </p:sp>
      <p:sp>
        <p:nvSpPr>
          <p:cNvPr id="12" name="Rechteck: abgerundete Ecken 11">
            <a:extLst>
              <a:ext uri="{FF2B5EF4-FFF2-40B4-BE49-F238E27FC236}">
                <a16:creationId xmlns:a16="http://schemas.microsoft.com/office/drawing/2014/main" id="{43AD8F9E-5122-4B87-9B57-987631177560}"/>
              </a:ext>
            </a:extLst>
          </p:cNvPr>
          <p:cNvSpPr>
            <a:spLocks noChangeAspect="1"/>
          </p:cNvSpPr>
          <p:nvPr/>
        </p:nvSpPr>
        <p:spPr>
          <a:xfrm>
            <a:off x="487785" y="2968097"/>
            <a:ext cx="3442548" cy="511693"/>
          </a:xfrm>
          <a:prstGeom prst="roundRect">
            <a:avLst>
              <a:gd name="adj" fmla="val 7829"/>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144000" tIns="72000" rIns="72000" bIns="72000" rtlCol="0" anchor="ctr"/>
          <a:lstStyle/>
          <a:p>
            <a:pPr marL="0" lvl="1">
              <a:lnSpc>
                <a:spcPct val="80000"/>
              </a:lnSpc>
              <a:spcBef>
                <a:spcPts val="1200"/>
              </a:spcBef>
            </a:pPr>
            <a:r>
              <a:rPr lang="en-US" sz="1400" dirty="0">
                <a:solidFill>
                  <a:schemeClr val="bg1"/>
                </a:solidFill>
              </a:rPr>
              <a:t>  </a:t>
            </a:r>
          </a:p>
          <a:p>
            <a:pPr>
              <a:lnSpc>
                <a:spcPct val="80000"/>
              </a:lnSpc>
              <a:spcBef>
                <a:spcPts val="300"/>
              </a:spcBef>
            </a:pPr>
            <a:r>
              <a:rPr lang="de-DE" sz="1400" b="1" dirty="0" err="1">
                <a:solidFill>
                  <a:schemeClr val="bg1"/>
                </a:solidFill>
              </a:rPr>
              <a:t>EuroCis</a:t>
            </a:r>
            <a:r>
              <a:rPr lang="de-DE" sz="1400" b="1" dirty="0">
                <a:solidFill>
                  <a:schemeClr val="bg1"/>
                </a:solidFill>
              </a:rPr>
              <a:t> (31 May – 2 June)</a:t>
            </a:r>
            <a:br>
              <a:rPr lang="en-US" sz="1400" dirty="0">
                <a:solidFill>
                  <a:schemeClr val="bg1"/>
                </a:solidFill>
              </a:rPr>
            </a:br>
            <a:endParaRPr lang="en-US" sz="1400" dirty="0">
              <a:solidFill>
                <a:schemeClr val="bg1"/>
              </a:solidFill>
            </a:endParaRPr>
          </a:p>
        </p:txBody>
      </p:sp>
      <p:sp>
        <p:nvSpPr>
          <p:cNvPr id="13" name="Rechteck: abgerundete Ecken 12">
            <a:extLst>
              <a:ext uri="{FF2B5EF4-FFF2-40B4-BE49-F238E27FC236}">
                <a16:creationId xmlns:a16="http://schemas.microsoft.com/office/drawing/2014/main" id="{B6A64759-5FA2-4993-8C52-744E0D22F0F5}"/>
              </a:ext>
            </a:extLst>
          </p:cNvPr>
          <p:cNvSpPr>
            <a:spLocks noChangeAspect="1"/>
          </p:cNvSpPr>
          <p:nvPr/>
        </p:nvSpPr>
        <p:spPr>
          <a:xfrm>
            <a:off x="487785" y="3543682"/>
            <a:ext cx="3442550" cy="511693"/>
          </a:xfrm>
          <a:prstGeom prst="roundRect">
            <a:avLst>
              <a:gd name="adj" fmla="val 7829"/>
            </a:avLst>
          </a:prstGeom>
          <a:solidFill>
            <a:srgbClr val="F39200"/>
          </a:solidFill>
          <a:ln>
            <a:noFill/>
          </a:ln>
          <a:effectLst/>
        </p:spPr>
        <p:style>
          <a:lnRef idx="0">
            <a:scrgbClr r="0" g="0" b="0"/>
          </a:lnRef>
          <a:fillRef idx="0">
            <a:scrgbClr r="0" g="0" b="0"/>
          </a:fillRef>
          <a:effectRef idx="0">
            <a:scrgbClr r="0" g="0" b="0"/>
          </a:effectRef>
          <a:fontRef idx="minor">
            <a:schemeClr val="lt1"/>
          </a:fontRef>
        </p:style>
        <p:txBody>
          <a:bodyPr lIns="144000" tIns="72000" rIns="72000" bIns="72000" rtlCol="0" anchor="ctr"/>
          <a:lstStyle/>
          <a:p>
            <a:pPr marL="0" lvl="1">
              <a:lnSpc>
                <a:spcPct val="80000"/>
              </a:lnSpc>
              <a:spcBef>
                <a:spcPts val="1200"/>
              </a:spcBef>
            </a:pPr>
            <a:r>
              <a:rPr lang="en-US" sz="1400" dirty="0">
                <a:solidFill>
                  <a:schemeClr val="bg1"/>
                </a:solidFill>
              </a:rPr>
              <a:t>  </a:t>
            </a:r>
          </a:p>
          <a:p>
            <a:pPr>
              <a:lnSpc>
                <a:spcPct val="80000"/>
              </a:lnSpc>
              <a:spcBef>
                <a:spcPts val="300"/>
              </a:spcBef>
            </a:pPr>
            <a:r>
              <a:rPr lang="de-DE" sz="1400" b="1" dirty="0">
                <a:solidFill>
                  <a:schemeClr val="bg1"/>
                </a:solidFill>
              </a:rPr>
              <a:t>INTERBRIDE (22-24 May)</a:t>
            </a:r>
            <a:br>
              <a:rPr lang="en-US" sz="1400" b="1" dirty="0">
                <a:solidFill>
                  <a:schemeClr val="bg1"/>
                </a:solidFill>
              </a:rPr>
            </a:br>
            <a:endParaRPr lang="en-US" sz="1400" b="1" dirty="0">
              <a:solidFill>
                <a:schemeClr val="bg1"/>
              </a:solidFill>
            </a:endParaRPr>
          </a:p>
        </p:txBody>
      </p:sp>
      <p:sp>
        <p:nvSpPr>
          <p:cNvPr id="14" name="Rechteck: abgerundete Ecken 13">
            <a:extLst>
              <a:ext uri="{FF2B5EF4-FFF2-40B4-BE49-F238E27FC236}">
                <a16:creationId xmlns:a16="http://schemas.microsoft.com/office/drawing/2014/main" id="{66946AAA-CC8B-497F-BDF8-DDF4E8D0A92B}"/>
              </a:ext>
            </a:extLst>
          </p:cNvPr>
          <p:cNvSpPr>
            <a:spLocks noChangeAspect="1"/>
          </p:cNvSpPr>
          <p:nvPr/>
        </p:nvSpPr>
        <p:spPr>
          <a:xfrm>
            <a:off x="487785" y="4128038"/>
            <a:ext cx="3442548" cy="511693"/>
          </a:xfrm>
          <a:prstGeom prst="roundRect">
            <a:avLst>
              <a:gd name="adj" fmla="val 7829"/>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144000" tIns="72000" rIns="72000" bIns="72000" rtlCol="0" anchor="ctr"/>
          <a:lstStyle/>
          <a:p>
            <a:pPr marL="0" lvl="1">
              <a:lnSpc>
                <a:spcPct val="80000"/>
              </a:lnSpc>
              <a:spcBef>
                <a:spcPts val="1200"/>
              </a:spcBef>
            </a:pPr>
            <a:r>
              <a:rPr lang="de-DE" sz="1400" b="1" dirty="0">
                <a:solidFill>
                  <a:schemeClr val="bg1"/>
                </a:solidFill>
              </a:rPr>
              <a:t>BEFA (26-28 May)</a:t>
            </a:r>
            <a:endParaRPr lang="en-US" sz="1400" dirty="0">
              <a:solidFill>
                <a:schemeClr val="bg1"/>
              </a:solidFill>
            </a:endParaRPr>
          </a:p>
        </p:txBody>
      </p:sp>
      <p:sp>
        <p:nvSpPr>
          <p:cNvPr id="15" name="Rechteck: abgerundete Ecken 14">
            <a:extLst>
              <a:ext uri="{FF2B5EF4-FFF2-40B4-BE49-F238E27FC236}">
                <a16:creationId xmlns:a16="http://schemas.microsoft.com/office/drawing/2014/main" id="{70E92214-D304-47E4-BCC7-4E6F2C719AB9}"/>
              </a:ext>
            </a:extLst>
          </p:cNvPr>
          <p:cNvSpPr>
            <a:spLocks noChangeAspect="1"/>
          </p:cNvSpPr>
          <p:nvPr/>
        </p:nvSpPr>
        <p:spPr>
          <a:xfrm>
            <a:off x="487785" y="1227743"/>
            <a:ext cx="3442550" cy="511693"/>
          </a:xfrm>
          <a:prstGeom prst="roundRect">
            <a:avLst>
              <a:gd name="adj" fmla="val 7829"/>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144000" tIns="72000" rIns="72000" bIns="72000" rtlCol="0" anchor="ctr"/>
          <a:lstStyle/>
          <a:p>
            <a:pPr marL="0" lvl="1">
              <a:lnSpc>
                <a:spcPct val="80000"/>
              </a:lnSpc>
              <a:spcBef>
                <a:spcPts val="1200"/>
              </a:spcBef>
            </a:pPr>
            <a:r>
              <a:rPr lang="en-US" sz="1400" dirty="0">
                <a:solidFill>
                  <a:schemeClr val="bg1"/>
                </a:solidFill>
              </a:rPr>
              <a:t>  </a:t>
            </a:r>
          </a:p>
          <a:p>
            <a:pPr>
              <a:lnSpc>
                <a:spcPct val="80000"/>
              </a:lnSpc>
              <a:spcBef>
                <a:spcPts val="300"/>
              </a:spcBef>
            </a:pPr>
            <a:r>
              <a:rPr lang="fr-FR" sz="1400" b="1" dirty="0" err="1">
                <a:solidFill>
                  <a:schemeClr val="bg1"/>
                </a:solidFill>
              </a:rPr>
              <a:t>Biowest</a:t>
            </a:r>
            <a:r>
              <a:rPr lang="fr-FR" sz="1400" b="1" dirty="0">
                <a:solidFill>
                  <a:schemeClr val="bg1"/>
                </a:solidFill>
              </a:rPr>
              <a:t> (10 April)</a:t>
            </a:r>
            <a:br>
              <a:rPr lang="en-US" sz="1400" b="1" dirty="0">
                <a:solidFill>
                  <a:schemeClr val="bg1"/>
                </a:solidFill>
              </a:rPr>
            </a:br>
            <a:endParaRPr lang="en-US" sz="1400" b="1" dirty="0">
              <a:solidFill>
                <a:schemeClr val="bg1"/>
              </a:solidFill>
            </a:endParaRPr>
          </a:p>
        </p:txBody>
      </p:sp>
      <p:sp>
        <p:nvSpPr>
          <p:cNvPr id="16" name="Rechteck: abgerundete Ecken 15">
            <a:extLst>
              <a:ext uri="{FF2B5EF4-FFF2-40B4-BE49-F238E27FC236}">
                <a16:creationId xmlns:a16="http://schemas.microsoft.com/office/drawing/2014/main" id="{20B853D7-AFFF-426E-A543-7745759C90A5}"/>
              </a:ext>
            </a:extLst>
          </p:cNvPr>
          <p:cNvSpPr>
            <a:spLocks noChangeAspect="1"/>
          </p:cNvSpPr>
          <p:nvPr/>
        </p:nvSpPr>
        <p:spPr>
          <a:xfrm>
            <a:off x="487785" y="2383741"/>
            <a:ext cx="3442549" cy="511693"/>
          </a:xfrm>
          <a:prstGeom prst="roundRect">
            <a:avLst>
              <a:gd name="adj" fmla="val 7829"/>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144000" tIns="72000" rIns="72000" bIns="72000" rtlCol="0" anchor="ctr"/>
          <a:lstStyle/>
          <a:p>
            <a:pPr marL="0" lvl="1">
              <a:lnSpc>
                <a:spcPct val="80000"/>
              </a:lnSpc>
              <a:spcBef>
                <a:spcPts val="1200"/>
              </a:spcBef>
            </a:pPr>
            <a:r>
              <a:rPr lang="de-DE" sz="1400" b="1" dirty="0">
                <a:solidFill>
                  <a:schemeClr val="bg1"/>
                </a:solidFill>
              </a:rPr>
              <a:t>ProWein (15-17 May) </a:t>
            </a:r>
            <a:endParaRPr lang="en-US" sz="1400" b="1" dirty="0">
              <a:solidFill>
                <a:schemeClr val="bg1"/>
              </a:solidFill>
            </a:endParaRPr>
          </a:p>
        </p:txBody>
      </p:sp>
      <p:pic>
        <p:nvPicPr>
          <p:cNvPr id="18" name="Bildplatzhalter 17">
            <a:extLst>
              <a:ext uri="{FF2B5EF4-FFF2-40B4-BE49-F238E27FC236}">
                <a16:creationId xmlns:a16="http://schemas.microsoft.com/office/drawing/2014/main" id="{79CB842C-FD5A-4B6D-B30C-455BE86631FC}"/>
              </a:ext>
            </a:extLst>
          </p:cNvPr>
          <p:cNvPicPr>
            <a:picLocks noGrp="1" noChangeAspect="1"/>
          </p:cNvPicPr>
          <p:nvPr>
            <p:ph type="pic" sz="quarter" idx="13"/>
          </p:nvPr>
        </p:nvPicPr>
        <p:blipFill>
          <a:blip r:embed="rId7"/>
          <a:srcRect l="8326" r="8326"/>
          <a:stretch>
            <a:fillRect/>
          </a:stretch>
        </p:blipFill>
        <p:spPr>
          <a:xfrm>
            <a:off x="4211960" y="2895433"/>
            <a:ext cx="2180371" cy="1744297"/>
          </a:xfrm>
        </p:spPr>
      </p:pic>
      <p:pic>
        <p:nvPicPr>
          <p:cNvPr id="20" name="Grafik 19">
            <a:extLst>
              <a:ext uri="{FF2B5EF4-FFF2-40B4-BE49-F238E27FC236}">
                <a16:creationId xmlns:a16="http://schemas.microsoft.com/office/drawing/2014/main" id="{4CD489D3-1151-48FE-97F8-B6C1B3D27D1F}"/>
              </a:ext>
            </a:extLst>
          </p:cNvPr>
          <p:cNvPicPr>
            <a:picLocks noChangeAspect="1"/>
          </p:cNvPicPr>
          <p:nvPr/>
        </p:nvPicPr>
        <p:blipFill>
          <a:blip r:embed="rId8"/>
          <a:stretch>
            <a:fillRect/>
          </a:stretch>
        </p:blipFill>
        <p:spPr>
          <a:xfrm>
            <a:off x="4211959" y="1227743"/>
            <a:ext cx="2180371" cy="1611678"/>
          </a:xfrm>
          <a:prstGeom prst="rect">
            <a:avLst/>
          </a:prstGeom>
        </p:spPr>
      </p:pic>
      <p:pic>
        <p:nvPicPr>
          <p:cNvPr id="22" name="Grafik 21">
            <a:extLst>
              <a:ext uri="{FF2B5EF4-FFF2-40B4-BE49-F238E27FC236}">
                <a16:creationId xmlns:a16="http://schemas.microsoft.com/office/drawing/2014/main" id="{84AC61A5-ACB5-43B8-BB4D-52C3ECEA2BC3}"/>
              </a:ext>
            </a:extLst>
          </p:cNvPr>
          <p:cNvPicPr>
            <a:picLocks noChangeAspect="1"/>
          </p:cNvPicPr>
          <p:nvPr/>
        </p:nvPicPr>
        <p:blipFill>
          <a:blip r:embed="rId9"/>
          <a:stretch>
            <a:fillRect/>
          </a:stretch>
        </p:blipFill>
        <p:spPr>
          <a:xfrm>
            <a:off x="6444209" y="1227742"/>
            <a:ext cx="2520280" cy="1611679"/>
          </a:xfrm>
          <a:prstGeom prst="rect">
            <a:avLst/>
          </a:prstGeom>
        </p:spPr>
      </p:pic>
      <p:pic>
        <p:nvPicPr>
          <p:cNvPr id="28" name="Grafik 27">
            <a:extLst>
              <a:ext uri="{FF2B5EF4-FFF2-40B4-BE49-F238E27FC236}">
                <a16:creationId xmlns:a16="http://schemas.microsoft.com/office/drawing/2014/main" id="{7B388148-4A0D-426D-98B3-195A7D9E77A3}"/>
              </a:ext>
            </a:extLst>
          </p:cNvPr>
          <p:cNvPicPr>
            <a:picLocks noChangeAspect="1"/>
          </p:cNvPicPr>
          <p:nvPr/>
        </p:nvPicPr>
        <p:blipFill>
          <a:blip r:embed="rId10"/>
          <a:stretch>
            <a:fillRect/>
          </a:stretch>
        </p:blipFill>
        <p:spPr>
          <a:xfrm>
            <a:off x="6444209" y="2895433"/>
            <a:ext cx="2520280" cy="1744298"/>
          </a:xfrm>
          <a:prstGeom prst="rect">
            <a:avLst/>
          </a:prstGeom>
        </p:spPr>
      </p:pic>
    </p:spTree>
    <p:extLst>
      <p:ext uri="{BB962C8B-B14F-4D97-AF65-F5344CB8AC3E}">
        <p14:creationId xmlns:p14="http://schemas.microsoft.com/office/powerpoint/2010/main" val="65679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7CEEFB79-8033-4CC1-998C-48A6EDF07A23}"/>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2406" name="think-cell Folie" r:id="rId5" imgW="346" imgH="346" progId="TCLayout.ActiveDocument.1">
                  <p:embed/>
                </p:oleObj>
              </mc:Choice>
              <mc:Fallback>
                <p:oleObj name="think-cell Folie" r:id="rId5" imgW="346" imgH="346" progId="TCLayout.ActiveDocument.1">
                  <p:embed/>
                  <p:pic>
                    <p:nvPicPr>
                      <p:cNvPr id="7" name="Objekt 6" hidden="1">
                        <a:extLst>
                          <a:ext uri="{FF2B5EF4-FFF2-40B4-BE49-F238E27FC236}">
                            <a16:creationId xmlns:a16="http://schemas.microsoft.com/office/drawing/2014/main" id="{7CEEFB79-8033-4CC1-998C-48A6EDF07A2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1E4D750A-B360-4DA9-9C6C-A958A430596C}"/>
              </a:ext>
            </a:extLst>
          </p:cNvPr>
          <p:cNvSpPr>
            <a:spLocks noGrp="1"/>
          </p:cNvSpPr>
          <p:nvPr>
            <p:ph type="title"/>
          </p:nvPr>
        </p:nvSpPr>
        <p:spPr>
          <a:xfrm>
            <a:off x="487785" y="227494"/>
            <a:ext cx="8548711" cy="775597"/>
          </a:xfrm>
        </p:spPr>
        <p:txBody>
          <a:bodyPr vert="horz"/>
          <a:lstStyle/>
          <a:p>
            <a:r>
              <a:rPr lang="en-US" sz="2000" b="0" dirty="0"/>
              <a:t>The re-start is on</a:t>
            </a:r>
            <a:br>
              <a:rPr lang="de-DE" dirty="0"/>
            </a:br>
            <a:r>
              <a:rPr lang="en-US" dirty="0"/>
              <a:t>12 trade fairs &amp; partner and guest events</a:t>
            </a:r>
            <a:endParaRPr lang="de-DE" dirty="0"/>
          </a:p>
        </p:txBody>
      </p:sp>
      <p:sp>
        <p:nvSpPr>
          <p:cNvPr id="3" name="Fußzeilenplatzhalter 2">
            <a:extLst>
              <a:ext uri="{FF2B5EF4-FFF2-40B4-BE49-F238E27FC236}">
                <a16:creationId xmlns:a16="http://schemas.microsoft.com/office/drawing/2014/main" id="{F525E29B-C605-4C72-8333-886FF7113ADA}"/>
              </a:ext>
            </a:extLst>
          </p:cNvPr>
          <p:cNvSpPr>
            <a:spLocks noGrp="1"/>
          </p:cNvSpPr>
          <p:nvPr>
            <p:ph type="ftr" sz="quarter" idx="10"/>
          </p:nvPr>
        </p:nvSpPr>
        <p:spPr/>
        <p:txBody>
          <a:bodyPr/>
          <a:lstStyle/>
          <a:p>
            <a:endParaRPr lang="en-US" dirty="0"/>
          </a:p>
        </p:txBody>
      </p:sp>
      <p:sp>
        <p:nvSpPr>
          <p:cNvPr id="4" name="Foliennummernplatzhalter 3">
            <a:extLst>
              <a:ext uri="{FF2B5EF4-FFF2-40B4-BE49-F238E27FC236}">
                <a16:creationId xmlns:a16="http://schemas.microsoft.com/office/drawing/2014/main" id="{159EDF17-BF73-4D71-AC81-F510ED60421A}"/>
              </a:ext>
            </a:extLst>
          </p:cNvPr>
          <p:cNvSpPr>
            <a:spLocks noGrp="1"/>
          </p:cNvSpPr>
          <p:nvPr>
            <p:ph type="sldNum" sz="quarter" idx="11"/>
          </p:nvPr>
        </p:nvSpPr>
        <p:spPr/>
        <p:txBody>
          <a:bodyPr/>
          <a:lstStyle/>
          <a:p>
            <a:fld id="{75A4F164-3A46-4CEE-A25C-CA523D5E42F3}" type="slidenum">
              <a:rPr lang="en-US" smtClean="0"/>
              <a:pPr/>
              <a:t>9</a:t>
            </a:fld>
            <a:endParaRPr lang="en-US" dirty="0"/>
          </a:p>
        </p:txBody>
      </p:sp>
      <p:sp>
        <p:nvSpPr>
          <p:cNvPr id="11" name="Rechteck: abgerundete Ecken 10">
            <a:extLst>
              <a:ext uri="{FF2B5EF4-FFF2-40B4-BE49-F238E27FC236}">
                <a16:creationId xmlns:a16="http://schemas.microsoft.com/office/drawing/2014/main" id="{7F3B3A90-B09D-4AB3-8F78-FC4F36622AAF}"/>
              </a:ext>
            </a:extLst>
          </p:cNvPr>
          <p:cNvSpPr>
            <a:spLocks noChangeAspect="1"/>
          </p:cNvSpPr>
          <p:nvPr/>
        </p:nvSpPr>
        <p:spPr>
          <a:xfrm>
            <a:off x="487785" y="1806290"/>
            <a:ext cx="3442550" cy="511693"/>
          </a:xfrm>
          <a:prstGeom prst="roundRect">
            <a:avLst>
              <a:gd name="adj" fmla="val 7829"/>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144000" tIns="72000" rIns="72000" bIns="72000" rtlCol="0" anchor="ctr"/>
          <a:lstStyle/>
          <a:p>
            <a:pPr marL="0" lvl="1">
              <a:lnSpc>
                <a:spcPct val="80000"/>
              </a:lnSpc>
              <a:spcBef>
                <a:spcPts val="1200"/>
              </a:spcBef>
            </a:pPr>
            <a:r>
              <a:rPr lang="en-US" sz="1400" dirty="0"/>
              <a:t>  </a:t>
            </a:r>
          </a:p>
          <a:p>
            <a:pPr>
              <a:lnSpc>
                <a:spcPct val="80000"/>
              </a:lnSpc>
              <a:spcBef>
                <a:spcPts val="300"/>
              </a:spcBef>
            </a:pPr>
            <a:r>
              <a:rPr lang="de-DE" sz="1400" b="1" dirty="0"/>
              <a:t>wire / TUBE (20-24 June)</a:t>
            </a:r>
            <a:br>
              <a:rPr lang="en-US" sz="1400" dirty="0"/>
            </a:br>
            <a:endParaRPr lang="en-US" sz="1400" dirty="0"/>
          </a:p>
        </p:txBody>
      </p:sp>
      <p:sp>
        <p:nvSpPr>
          <p:cNvPr id="12" name="Rechteck: abgerundete Ecken 11">
            <a:extLst>
              <a:ext uri="{FF2B5EF4-FFF2-40B4-BE49-F238E27FC236}">
                <a16:creationId xmlns:a16="http://schemas.microsoft.com/office/drawing/2014/main" id="{43AD8F9E-5122-4B87-9B57-987631177560}"/>
              </a:ext>
            </a:extLst>
          </p:cNvPr>
          <p:cNvSpPr>
            <a:spLocks noChangeAspect="1"/>
          </p:cNvSpPr>
          <p:nvPr/>
        </p:nvSpPr>
        <p:spPr>
          <a:xfrm>
            <a:off x="487785" y="2968097"/>
            <a:ext cx="3442548" cy="511693"/>
          </a:xfrm>
          <a:prstGeom prst="roundRect">
            <a:avLst>
              <a:gd name="adj" fmla="val 7829"/>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144000" tIns="72000" rIns="72000" bIns="72000" rtlCol="0" anchor="ctr"/>
          <a:lstStyle/>
          <a:p>
            <a:pPr marL="0" lvl="1">
              <a:lnSpc>
                <a:spcPct val="80000"/>
              </a:lnSpc>
              <a:spcBef>
                <a:spcPts val="1200"/>
              </a:spcBef>
            </a:pPr>
            <a:r>
              <a:rPr lang="en-US" sz="1400" dirty="0">
                <a:solidFill>
                  <a:schemeClr val="bg1"/>
                </a:solidFill>
              </a:rPr>
              <a:t>  </a:t>
            </a:r>
          </a:p>
          <a:p>
            <a:pPr>
              <a:lnSpc>
                <a:spcPct val="80000"/>
              </a:lnSpc>
              <a:spcBef>
                <a:spcPts val="300"/>
              </a:spcBef>
            </a:pPr>
            <a:r>
              <a:rPr lang="de-DE" sz="1400" b="1" dirty="0">
                <a:solidFill>
                  <a:schemeClr val="bg1"/>
                </a:solidFill>
              </a:rPr>
              <a:t>Print Digital Convention (22-23 June)</a:t>
            </a:r>
            <a:br>
              <a:rPr lang="en-US" sz="1400" dirty="0">
                <a:solidFill>
                  <a:schemeClr val="bg1"/>
                </a:solidFill>
              </a:rPr>
            </a:br>
            <a:endParaRPr lang="en-US" sz="1400" dirty="0">
              <a:solidFill>
                <a:schemeClr val="bg1"/>
              </a:solidFill>
            </a:endParaRPr>
          </a:p>
        </p:txBody>
      </p:sp>
      <p:sp>
        <p:nvSpPr>
          <p:cNvPr id="15" name="Rechteck: abgerundete Ecken 14">
            <a:extLst>
              <a:ext uri="{FF2B5EF4-FFF2-40B4-BE49-F238E27FC236}">
                <a16:creationId xmlns:a16="http://schemas.microsoft.com/office/drawing/2014/main" id="{70E92214-D304-47E4-BCC7-4E6F2C719AB9}"/>
              </a:ext>
            </a:extLst>
          </p:cNvPr>
          <p:cNvSpPr>
            <a:spLocks noChangeAspect="1"/>
          </p:cNvSpPr>
          <p:nvPr/>
        </p:nvSpPr>
        <p:spPr>
          <a:xfrm>
            <a:off x="487785" y="1227743"/>
            <a:ext cx="3442550" cy="511693"/>
          </a:xfrm>
          <a:prstGeom prst="roundRect">
            <a:avLst>
              <a:gd name="adj" fmla="val 7829"/>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144000" tIns="72000" rIns="72000" bIns="72000" rtlCol="0" anchor="ctr"/>
          <a:lstStyle/>
          <a:p>
            <a:pPr marL="0" lvl="1">
              <a:lnSpc>
                <a:spcPct val="80000"/>
              </a:lnSpc>
              <a:spcBef>
                <a:spcPts val="1200"/>
              </a:spcBef>
            </a:pPr>
            <a:r>
              <a:rPr lang="en-US" sz="1400" dirty="0">
                <a:solidFill>
                  <a:schemeClr val="bg1"/>
                </a:solidFill>
              </a:rPr>
              <a:t>  </a:t>
            </a:r>
          </a:p>
          <a:p>
            <a:pPr>
              <a:lnSpc>
                <a:spcPct val="80000"/>
              </a:lnSpc>
              <a:spcBef>
                <a:spcPts val="300"/>
              </a:spcBef>
            </a:pPr>
            <a:r>
              <a:rPr lang="fr-FR" sz="1400" b="1" dirty="0">
                <a:solidFill>
                  <a:schemeClr val="bg1"/>
                </a:solidFill>
              </a:rPr>
              <a:t>FLOTTE! Der </a:t>
            </a:r>
            <a:r>
              <a:rPr lang="fr-FR" sz="1400" b="1" dirty="0" err="1">
                <a:solidFill>
                  <a:schemeClr val="bg1"/>
                </a:solidFill>
              </a:rPr>
              <a:t>Branchentreff</a:t>
            </a:r>
            <a:r>
              <a:rPr lang="fr-FR" sz="1400" b="1" dirty="0">
                <a:solidFill>
                  <a:schemeClr val="bg1"/>
                </a:solidFill>
              </a:rPr>
              <a:t> (1-2 June)</a:t>
            </a:r>
            <a:br>
              <a:rPr lang="en-US" sz="1400" b="1" dirty="0">
                <a:solidFill>
                  <a:schemeClr val="bg1"/>
                </a:solidFill>
              </a:rPr>
            </a:br>
            <a:endParaRPr lang="en-US" sz="1400" b="1" dirty="0">
              <a:solidFill>
                <a:schemeClr val="bg1"/>
              </a:solidFill>
            </a:endParaRPr>
          </a:p>
        </p:txBody>
      </p:sp>
      <p:sp>
        <p:nvSpPr>
          <p:cNvPr id="16" name="Rechteck: abgerundete Ecken 15">
            <a:extLst>
              <a:ext uri="{FF2B5EF4-FFF2-40B4-BE49-F238E27FC236}">
                <a16:creationId xmlns:a16="http://schemas.microsoft.com/office/drawing/2014/main" id="{20B853D7-AFFF-426E-A543-7745759C90A5}"/>
              </a:ext>
            </a:extLst>
          </p:cNvPr>
          <p:cNvSpPr>
            <a:spLocks noChangeAspect="1"/>
          </p:cNvSpPr>
          <p:nvPr/>
        </p:nvSpPr>
        <p:spPr>
          <a:xfrm>
            <a:off x="487785" y="2383741"/>
            <a:ext cx="3442549" cy="511693"/>
          </a:xfrm>
          <a:prstGeom prst="roundRect">
            <a:avLst>
              <a:gd name="adj" fmla="val 7829"/>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144000" tIns="72000" rIns="72000" bIns="72000" rtlCol="0" anchor="ctr"/>
          <a:lstStyle/>
          <a:p>
            <a:pPr marL="0" lvl="1">
              <a:lnSpc>
                <a:spcPct val="80000"/>
              </a:lnSpc>
              <a:spcBef>
                <a:spcPts val="1200"/>
              </a:spcBef>
            </a:pPr>
            <a:r>
              <a:rPr lang="de-DE" sz="1400" b="1" dirty="0">
                <a:solidFill>
                  <a:schemeClr val="bg1"/>
                </a:solidFill>
              </a:rPr>
              <a:t>METAV (21-24 June) </a:t>
            </a:r>
            <a:endParaRPr lang="en-US" sz="1400" b="1" dirty="0">
              <a:solidFill>
                <a:schemeClr val="bg1"/>
              </a:solidFill>
            </a:endParaRPr>
          </a:p>
        </p:txBody>
      </p:sp>
      <p:pic>
        <p:nvPicPr>
          <p:cNvPr id="18" name="Grafik 17">
            <a:extLst>
              <a:ext uri="{FF2B5EF4-FFF2-40B4-BE49-F238E27FC236}">
                <a16:creationId xmlns:a16="http://schemas.microsoft.com/office/drawing/2014/main" id="{40E10375-2AC2-46DF-A2DE-D599C4CE74A4}"/>
              </a:ext>
            </a:extLst>
          </p:cNvPr>
          <p:cNvPicPr>
            <a:picLocks noChangeAspect="1"/>
          </p:cNvPicPr>
          <p:nvPr/>
        </p:nvPicPr>
        <p:blipFill>
          <a:blip r:embed="rId7"/>
          <a:stretch>
            <a:fillRect/>
          </a:stretch>
        </p:blipFill>
        <p:spPr>
          <a:xfrm>
            <a:off x="6444208" y="1234340"/>
            <a:ext cx="2495142" cy="1795069"/>
          </a:xfrm>
          <a:prstGeom prst="rect">
            <a:avLst/>
          </a:prstGeom>
        </p:spPr>
      </p:pic>
      <p:pic>
        <p:nvPicPr>
          <p:cNvPr id="20" name="Grafik 19">
            <a:extLst>
              <a:ext uri="{FF2B5EF4-FFF2-40B4-BE49-F238E27FC236}">
                <a16:creationId xmlns:a16="http://schemas.microsoft.com/office/drawing/2014/main" id="{EED874E6-E7D6-43D2-B473-FD8DA5FD28F6}"/>
              </a:ext>
            </a:extLst>
          </p:cNvPr>
          <p:cNvPicPr>
            <a:picLocks noChangeAspect="1"/>
          </p:cNvPicPr>
          <p:nvPr/>
        </p:nvPicPr>
        <p:blipFill>
          <a:blip r:embed="rId8"/>
          <a:stretch>
            <a:fillRect/>
          </a:stretch>
        </p:blipFill>
        <p:spPr>
          <a:xfrm>
            <a:off x="4047185" y="3135098"/>
            <a:ext cx="2332964" cy="1664696"/>
          </a:xfrm>
          <a:prstGeom prst="rect">
            <a:avLst/>
          </a:prstGeom>
        </p:spPr>
      </p:pic>
      <p:pic>
        <p:nvPicPr>
          <p:cNvPr id="22" name="Grafik 21">
            <a:extLst>
              <a:ext uri="{FF2B5EF4-FFF2-40B4-BE49-F238E27FC236}">
                <a16:creationId xmlns:a16="http://schemas.microsoft.com/office/drawing/2014/main" id="{DBD7D11A-827C-4799-A8A0-7F371B5FA6FB}"/>
              </a:ext>
            </a:extLst>
          </p:cNvPr>
          <p:cNvPicPr>
            <a:picLocks noChangeAspect="1"/>
          </p:cNvPicPr>
          <p:nvPr/>
        </p:nvPicPr>
        <p:blipFill>
          <a:blip r:embed="rId9"/>
          <a:stretch>
            <a:fillRect/>
          </a:stretch>
        </p:blipFill>
        <p:spPr>
          <a:xfrm>
            <a:off x="6444208" y="3125321"/>
            <a:ext cx="2495142" cy="1689269"/>
          </a:xfrm>
          <a:prstGeom prst="rect">
            <a:avLst/>
          </a:prstGeom>
        </p:spPr>
      </p:pic>
      <p:pic>
        <p:nvPicPr>
          <p:cNvPr id="26" name="Bildplatzhalter 25">
            <a:extLst>
              <a:ext uri="{FF2B5EF4-FFF2-40B4-BE49-F238E27FC236}">
                <a16:creationId xmlns:a16="http://schemas.microsoft.com/office/drawing/2014/main" id="{515887FD-8C9F-4735-961E-821E33D127C7}"/>
              </a:ext>
            </a:extLst>
          </p:cNvPr>
          <p:cNvPicPr>
            <a:picLocks noGrp="1" noChangeAspect="1"/>
          </p:cNvPicPr>
          <p:nvPr>
            <p:ph type="pic" sz="quarter" idx="13"/>
          </p:nvPr>
        </p:nvPicPr>
        <p:blipFill>
          <a:blip r:embed="rId10"/>
          <a:srcRect l="8333" r="8333"/>
          <a:stretch>
            <a:fillRect/>
          </a:stretch>
        </p:blipFill>
        <p:spPr>
          <a:xfrm>
            <a:off x="4064145" y="1229878"/>
            <a:ext cx="2316004" cy="1799531"/>
          </a:xfrm>
        </p:spPr>
      </p:pic>
    </p:spTree>
    <p:extLst>
      <p:ext uri="{BB962C8B-B14F-4D97-AF65-F5344CB8AC3E}">
        <p14:creationId xmlns:p14="http://schemas.microsoft.com/office/powerpoint/2010/main" val="143934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THINKCELLPRESENTATIONDONOTDELETE" val="&lt;?xml version=&quot;1.0&quot; encoding=&quot;UTF-16&quot; standalone=&quot;yes&quot;?&gt;&lt;root reqver=&quot;27037&quot;&gt;&lt;version val=&quot;30918&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Year&gt;&lt;m_bNumberIsYear val=&quot;0&quot;/&gt;&lt;m_strFormatTime&gt;%Y&lt;/m_strFormatTime&gt;&lt;m_yearfmt&gt;&lt;begin val=&quot;0&quot;/&gt;&lt;end val=&quot;0&quot;/&gt;&lt;/m_yearfmt&gt;&lt;/m_precDefaultYear&gt;&lt;m_precDefaultQuarter&gt;&lt;m_bNumberIsYear val=&quot;0&quot;/&gt;&lt;m_strFormatTime&gt;Q%5&lt;/m_strFormatTime&gt;&lt;m_yearfmt&gt;&lt;begin val=&quot;0&quot;/&gt;&lt;end val=&quot;4&quot;/&gt;&lt;/m_yearfmt&gt;&lt;/m_precDefaultQuarter&gt;&lt;m_precDefaultMonth&gt;&lt;m_bNumberIsYear val=&quot;0&quot;/&gt;&lt;m_strFormatTime&gt;%1&lt;/m_strFormatTime&gt;&lt;m_yearfmt&gt;&lt;begin val=&quot;0&quot;/&gt;&lt;end val=&quot;4&quot;/&gt;&lt;/m_yearfmt&gt;&lt;/m_precDefaultMonth&gt;&lt;m_precDefaultWeek&gt;&lt;m_bNumberIsYear val=&quot;0&quot;/&gt;&lt;m_strFormatTime&gt;%4&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0&quot;/&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MD 034-01">
  <a:themeElements>
    <a:clrScheme name="md-200725">
      <a:dk1>
        <a:sysClr val="windowText" lastClr="000000"/>
      </a:dk1>
      <a:lt1>
        <a:sysClr val="window" lastClr="FFFFFF"/>
      </a:lt1>
      <a:dk2>
        <a:srgbClr val="777877"/>
      </a:dk2>
      <a:lt2>
        <a:srgbClr val="B2B3B2"/>
      </a:lt2>
      <a:accent1>
        <a:srgbClr val="DCDDDF"/>
      </a:accent1>
      <a:accent2>
        <a:srgbClr val="F9B000"/>
      </a:accent2>
      <a:accent3>
        <a:srgbClr val="F39200"/>
      </a:accent3>
      <a:accent4>
        <a:srgbClr val="EE7100"/>
      </a:accent4>
      <a:accent5>
        <a:srgbClr val="E73F07"/>
      </a:accent5>
      <a:accent6>
        <a:srgbClr val="BF0A0F"/>
      </a:accent6>
      <a:hlink>
        <a:srgbClr val="FFFFFF"/>
      </a:hlink>
      <a:folHlink>
        <a:srgbClr val="FFFFFF"/>
      </a:folHlink>
    </a:clrScheme>
    <a:fontScheme name="MD 033-01">
      <a:majorFont>
        <a:latin typeface="Calibri Light"/>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lumMod val="20000"/>
            <a:lumOff val="80000"/>
          </a:schemeClr>
        </a:solidFill>
        <a:ln>
          <a:noFill/>
        </a:ln>
      </a:spPr>
      <a:bodyPr lIns="0" tIns="0" rIns="0" bIns="0" rtlCol="0" anchor="ctr"/>
      <a:lstStyle>
        <a:defPPr algn="ctr">
          <a:defRPr sz="2000" b="1" dirty="0">
            <a:ln/>
            <a:solidFill>
              <a:schemeClr val="accent3"/>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90000"/>
          </a:lnSpc>
          <a:spcBef>
            <a:spcPts val="900"/>
          </a:spcBef>
          <a:defRPr sz="1800" dirty="0" smtClean="0">
            <a:latin typeface="Calibri" panose="020F0502020204030204" pitchFamily="34" charset="0"/>
            <a:cs typeface="Calibri" panose="020F0502020204030204" pitchFamily="34" charset="0"/>
          </a:defRPr>
        </a:defPPr>
      </a:lstStyle>
    </a:txDef>
  </a:objectDefaults>
  <a:extraClrSchemeLst/>
</a:theme>
</file>

<file path=ppt/theme/theme2.xml><?xml version="1.0" encoding="utf-8"?>
<a:theme xmlns:a="http://schemas.openxmlformats.org/drawingml/2006/main" name="MD037-210518">
  <a:themeElements>
    <a:clrScheme name="md-200725">
      <a:dk1>
        <a:sysClr val="windowText" lastClr="000000"/>
      </a:dk1>
      <a:lt1>
        <a:sysClr val="window" lastClr="FFFFFF"/>
      </a:lt1>
      <a:dk2>
        <a:srgbClr val="777877"/>
      </a:dk2>
      <a:lt2>
        <a:srgbClr val="B2B3B2"/>
      </a:lt2>
      <a:accent1>
        <a:srgbClr val="DCDDDF"/>
      </a:accent1>
      <a:accent2>
        <a:srgbClr val="F9B000"/>
      </a:accent2>
      <a:accent3>
        <a:srgbClr val="F39200"/>
      </a:accent3>
      <a:accent4>
        <a:srgbClr val="EE7100"/>
      </a:accent4>
      <a:accent5>
        <a:srgbClr val="E73F07"/>
      </a:accent5>
      <a:accent6>
        <a:srgbClr val="BF0A0F"/>
      </a:accent6>
      <a:hlink>
        <a:srgbClr val="FFFFFF"/>
      </a:hlink>
      <a:folHlink>
        <a:srgbClr val="FFFFFF"/>
      </a:folHlink>
    </a:clrScheme>
    <a:fontScheme name="MD 033-01">
      <a:majorFont>
        <a:latin typeface="Calibri Light"/>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2"/>
          </a:solidFill>
          <a:prstDash val="sysDot"/>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400" dirty="0" smtClean="0">
            <a:latin typeface="Calibri" panose="020F0502020204030204" pitchFamily="34" charset="0"/>
            <a:cs typeface="Calibri" panose="020F0502020204030204" pitchFamily="34" charset="0"/>
          </a:defRPr>
        </a:defPPr>
      </a:lstStyle>
    </a:txDef>
  </a:objectDefaults>
  <a:extraClrSchemeLst/>
</a:theme>
</file>

<file path=ppt/theme/theme3.xml><?xml version="1.0" encoding="utf-8"?>
<a:theme xmlns:a="http://schemas.openxmlformats.org/drawingml/2006/main" name="1_MD037-210518">
  <a:themeElements>
    <a:clrScheme name="md-200725">
      <a:dk1>
        <a:sysClr val="windowText" lastClr="000000"/>
      </a:dk1>
      <a:lt1>
        <a:sysClr val="window" lastClr="FFFFFF"/>
      </a:lt1>
      <a:dk2>
        <a:srgbClr val="777877"/>
      </a:dk2>
      <a:lt2>
        <a:srgbClr val="B2B3B2"/>
      </a:lt2>
      <a:accent1>
        <a:srgbClr val="DCDDDF"/>
      </a:accent1>
      <a:accent2>
        <a:srgbClr val="F9B000"/>
      </a:accent2>
      <a:accent3>
        <a:srgbClr val="F39200"/>
      </a:accent3>
      <a:accent4>
        <a:srgbClr val="EE7100"/>
      </a:accent4>
      <a:accent5>
        <a:srgbClr val="E73F07"/>
      </a:accent5>
      <a:accent6>
        <a:srgbClr val="BF0A0F"/>
      </a:accent6>
      <a:hlink>
        <a:srgbClr val="FFFFFF"/>
      </a:hlink>
      <a:folHlink>
        <a:srgbClr val="FFFFFF"/>
      </a:folHlink>
    </a:clrScheme>
    <a:fontScheme name="MD 033-01">
      <a:majorFont>
        <a:latin typeface="Calibri Light"/>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2"/>
          </a:solidFill>
          <a:prstDash val="sysDot"/>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400" dirty="0" smtClean="0">
            <a:latin typeface="Calibri" panose="020F0502020204030204" pitchFamily="34" charset="0"/>
            <a:cs typeface="Calibri" panose="020F0502020204030204" pitchFamily="34" charset="0"/>
          </a:defRPr>
        </a:defPPr>
      </a:lstStyle>
    </a:txDef>
  </a:objectDefaults>
  <a:extraClrSchemeLst/>
</a:theme>
</file>

<file path=ppt/theme/theme4.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Median</Template>
  <TotalTime>0</TotalTime>
  <Words>1046</Words>
  <Application>Microsoft Office PowerPoint</Application>
  <PresentationFormat>Bildschirmpräsentation (16:9)</PresentationFormat>
  <Paragraphs>156</Paragraphs>
  <Slides>11</Slides>
  <Notes>9</Notes>
  <HiddenSlides>0</HiddenSlides>
  <MMClips>0</MMClips>
  <ScaleCrop>false</ScaleCrop>
  <HeadingPairs>
    <vt:vector size="8" baseType="variant">
      <vt:variant>
        <vt:lpstr>Verwendete Schriftarten</vt:lpstr>
      </vt:variant>
      <vt:variant>
        <vt:i4>4</vt:i4>
      </vt:variant>
      <vt:variant>
        <vt:lpstr>Design</vt:lpstr>
      </vt:variant>
      <vt:variant>
        <vt:i4>3</vt:i4>
      </vt:variant>
      <vt:variant>
        <vt:lpstr>Eingebettete OLE-Server</vt:lpstr>
      </vt:variant>
      <vt:variant>
        <vt:i4>1</vt:i4>
      </vt:variant>
      <vt:variant>
        <vt:lpstr>Folientitel</vt:lpstr>
      </vt:variant>
      <vt:variant>
        <vt:i4>11</vt:i4>
      </vt:variant>
    </vt:vector>
  </HeadingPairs>
  <TitlesOfParts>
    <vt:vector size="19" baseType="lpstr">
      <vt:lpstr>Arial</vt:lpstr>
      <vt:lpstr>Calibri</vt:lpstr>
      <vt:lpstr>Calibri Light</vt:lpstr>
      <vt:lpstr>Times New Roman</vt:lpstr>
      <vt:lpstr>MD 034-01</vt:lpstr>
      <vt:lpstr>MD037-210518</vt:lpstr>
      <vt:lpstr>1_MD037-210518</vt:lpstr>
      <vt:lpstr>think-cell Folie</vt:lpstr>
      <vt:lpstr>   Back to the Future</vt:lpstr>
      <vt:lpstr>We are sure:  These pictures will come</vt:lpstr>
      <vt:lpstr>We attract guests to Düsseldorf</vt:lpstr>
      <vt:lpstr>They come for our international trade fairs …</vt:lpstr>
      <vt:lpstr>… and because Düsseldorf is so attractive.</vt:lpstr>
      <vt:lpstr>The watershed:  COVID-19</vt:lpstr>
      <vt:lpstr>Study proves: In-person trade fairs remain irreplaceable</vt:lpstr>
      <vt:lpstr>The re-start is on: 12 trade fairs &amp; partner and guest events</vt:lpstr>
      <vt:lpstr>The re-start is on 12 trade fairs &amp; partner and guest events</vt:lpstr>
      <vt:lpstr>Messe Düsseldorf Celebrates its Re-Start</vt:lpstr>
      <vt:lpstr> See you in 41 days at METAV 2022</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dc:description/>
  <cp:lastModifiedBy/>
  <cp:revision>1</cp:revision>
  <dcterms:created xsi:type="dcterms:W3CDTF">2021-05-18T07:39:42Z</dcterms:created>
  <dcterms:modified xsi:type="dcterms:W3CDTF">2022-05-06T09:09:20Z</dcterms:modified>
  <cp:category/>
</cp:coreProperties>
</file>