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93" r:id="rId5"/>
  </p:sldIdLst>
  <p:sldSz cx="12190413" cy="6859588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1pPr>
    <a:lvl2pPr marL="609539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2pPr>
    <a:lvl3pPr marL="1219080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3pPr>
    <a:lvl4pPr marL="1828618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4pPr>
    <a:lvl5pPr marL="2438158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5pPr>
    <a:lvl6pPr marL="3047696" algn="l" defTabSz="1219080" rtl="0" eaLnBrk="1" latinLnBrk="0" hangingPunct="1"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6pPr>
    <a:lvl7pPr marL="3657235" algn="l" defTabSz="1219080" rtl="0" eaLnBrk="1" latinLnBrk="0" hangingPunct="1"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7pPr>
    <a:lvl8pPr marL="4266773" algn="l" defTabSz="1219080" rtl="0" eaLnBrk="1" latinLnBrk="0" hangingPunct="1"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8pPr>
    <a:lvl9pPr marL="4876313" algn="l" defTabSz="1219080" rtl="0" eaLnBrk="1" latinLnBrk="0" hangingPunct="1"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orient="horz" pos="3987">
          <p15:clr>
            <a:srgbClr val="A4A3A4"/>
          </p15:clr>
        </p15:guide>
        <p15:guide id="3" orient="horz" pos="1133">
          <p15:clr>
            <a:srgbClr val="A4A3A4"/>
          </p15:clr>
        </p15:guide>
        <p15:guide id="4" pos="3845">
          <p15:clr>
            <a:srgbClr val="A4A3A4"/>
          </p15:clr>
        </p15:guide>
        <p15:guide id="5" pos="7387">
          <p15:clr>
            <a:srgbClr val="A4A3A4"/>
          </p15:clr>
        </p15:guide>
        <p15:guide id="6" pos="2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8D3F"/>
    <a:srgbClr val="005A99"/>
    <a:srgbClr val="EBEBEB"/>
    <a:srgbClr val="A7C6DC"/>
    <a:srgbClr val="7FACCC"/>
    <a:srgbClr val="5994BC"/>
    <a:srgbClr val="F3C69F"/>
    <a:srgbClr val="D6E7C1"/>
    <a:srgbClr val="C9E0AD"/>
    <a:srgbClr val="ADCF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D7A2E9-7166-4D94-8E2B-C4BCEBD3BEAC}" v="3" dt="2020-05-26T08:07:49.2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36" autoAdjust="0"/>
    <p:restoredTop sz="94619" autoAdjust="0"/>
  </p:normalViewPr>
  <p:slideViewPr>
    <p:cSldViewPr snapToGrid="0">
      <p:cViewPr varScale="1">
        <p:scale>
          <a:sx n="93" d="100"/>
          <a:sy n="93" d="100"/>
        </p:scale>
        <p:origin x="365" y="82"/>
      </p:cViewPr>
      <p:guideLst>
        <p:guide orient="horz" pos="2159"/>
        <p:guide orient="horz" pos="3987"/>
        <p:guide orient="horz" pos="1133"/>
        <p:guide pos="3845"/>
        <p:guide pos="7387"/>
        <p:guide pos="2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-3336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ca Salokat" userId="a755d818-0751-434a-bdc9-ebb9c48370c0" providerId="ADAL" clId="{AED7A2E9-7166-4D94-8E2B-C4BCEBD3BEAC}"/>
    <pc:docChg chg="delSld modSld">
      <pc:chgData name="Jessica Salokat" userId="a755d818-0751-434a-bdc9-ebb9c48370c0" providerId="ADAL" clId="{AED7A2E9-7166-4D94-8E2B-C4BCEBD3BEAC}" dt="2020-05-26T08:07:26.532" v="6" actId="1076"/>
      <pc:docMkLst>
        <pc:docMk/>
      </pc:docMkLst>
      <pc:sldChg chg="addSp delSp modSp mod">
        <pc:chgData name="Jessica Salokat" userId="a755d818-0751-434a-bdc9-ebb9c48370c0" providerId="ADAL" clId="{AED7A2E9-7166-4D94-8E2B-C4BCEBD3BEAC}" dt="2020-05-26T08:07:26.532" v="6" actId="1076"/>
        <pc:sldMkLst>
          <pc:docMk/>
          <pc:sldMk cId="2106624918" sldId="1777"/>
        </pc:sldMkLst>
        <pc:spChg chg="del">
          <ac:chgData name="Jessica Salokat" userId="a755d818-0751-434a-bdc9-ebb9c48370c0" providerId="ADAL" clId="{AED7A2E9-7166-4D94-8E2B-C4BCEBD3BEAC}" dt="2020-05-26T08:06:34.913" v="2" actId="478"/>
          <ac:spMkLst>
            <pc:docMk/>
            <pc:sldMk cId="2106624918" sldId="1777"/>
            <ac:spMk id="40" creationId="{00000000-0000-0000-0000-000000000000}"/>
          </ac:spMkLst>
        </pc:spChg>
        <pc:spChg chg="mod">
          <ac:chgData name="Jessica Salokat" userId="a755d818-0751-434a-bdc9-ebb9c48370c0" providerId="ADAL" clId="{AED7A2E9-7166-4D94-8E2B-C4BCEBD3BEAC}" dt="2020-05-26T08:06:16.370" v="1"/>
          <ac:spMkLst>
            <pc:docMk/>
            <pc:sldMk cId="2106624918" sldId="1777"/>
            <ac:spMk id="17411" creationId="{00000000-0000-0000-0000-000000000000}"/>
          </ac:spMkLst>
        </pc:spChg>
        <pc:picChg chg="add mod">
          <ac:chgData name="Jessica Salokat" userId="a755d818-0751-434a-bdc9-ebb9c48370c0" providerId="ADAL" clId="{AED7A2E9-7166-4D94-8E2B-C4BCEBD3BEAC}" dt="2020-05-26T08:07:26.532" v="6" actId="1076"/>
          <ac:picMkLst>
            <pc:docMk/>
            <pc:sldMk cId="2106624918" sldId="1777"/>
            <ac:picMk id="4" creationId="{B70E4FEB-A17A-403F-9456-2F2021B6B729}"/>
          </ac:picMkLst>
        </pc:picChg>
      </pc:sldChg>
      <pc:sldChg chg="del">
        <pc:chgData name="Jessica Salokat" userId="a755d818-0751-434a-bdc9-ebb9c48370c0" providerId="ADAL" clId="{AED7A2E9-7166-4D94-8E2B-C4BCEBD3BEAC}" dt="2020-05-26T08:02:35.026" v="0" actId="47"/>
        <pc:sldMkLst>
          <pc:docMk/>
          <pc:sldMk cId="1233952740" sldId="1778"/>
        </pc:sldMkLst>
      </pc:sldChg>
    </pc:docChg>
  </pc:docChgLst>
  <pc:docChgLst>
    <pc:chgData name="Salokat, Jessica" userId="a755d818-0751-434a-bdc9-ebb9c48370c0" providerId="ADAL" clId="{AED7A2E9-7166-4D94-8E2B-C4BCEBD3BEAC}"/>
    <pc:docChg chg="addSld delSld modSld">
      <pc:chgData name="Salokat, Jessica" userId="a755d818-0751-434a-bdc9-ebb9c48370c0" providerId="ADAL" clId="{AED7A2E9-7166-4D94-8E2B-C4BCEBD3BEAC}" dt="2020-05-26T06:51:00.691" v="20" actId="478"/>
      <pc:docMkLst>
        <pc:docMk/>
      </pc:docMkLst>
      <pc:sldChg chg="del">
        <pc:chgData name="Salokat, Jessica" userId="a755d818-0751-434a-bdc9-ebb9c48370c0" providerId="ADAL" clId="{AED7A2E9-7166-4D94-8E2B-C4BCEBD3BEAC}" dt="2020-05-26T06:41:59.020" v="1" actId="47"/>
        <pc:sldMkLst>
          <pc:docMk/>
          <pc:sldMk cId="3396801370" sldId="335"/>
        </pc:sldMkLst>
      </pc:sldChg>
      <pc:sldChg chg="del">
        <pc:chgData name="Salokat, Jessica" userId="a755d818-0751-434a-bdc9-ebb9c48370c0" providerId="ADAL" clId="{AED7A2E9-7166-4D94-8E2B-C4BCEBD3BEAC}" dt="2020-05-26T06:42:14.021" v="5" actId="47"/>
        <pc:sldMkLst>
          <pc:docMk/>
          <pc:sldMk cId="3744291047" sldId="350"/>
        </pc:sldMkLst>
      </pc:sldChg>
      <pc:sldChg chg="del">
        <pc:chgData name="Salokat, Jessica" userId="a755d818-0751-434a-bdc9-ebb9c48370c0" providerId="ADAL" clId="{AED7A2E9-7166-4D94-8E2B-C4BCEBD3BEAC}" dt="2020-05-26T06:42:16.275" v="6" actId="47"/>
        <pc:sldMkLst>
          <pc:docMk/>
          <pc:sldMk cId="2939297293" sldId="352"/>
        </pc:sldMkLst>
      </pc:sldChg>
      <pc:sldChg chg="del">
        <pc:chgData name="Salokat, Jessica" userId="a755d818-0751-434a-bdc9-ebb9c48370c0" providerId="ADAL" clId="{AED7A2E9-7166-4D94-8E2B-C4BCEBD3BEAC}" dt="2020-05-26T06:42:16.275" v="6" actId="47"/>
        <pc:sldMkLst>
          <pc:docMk/>
          <pc:sldMk cId="4055083628" sldId="361"/>
        </pc:sldMkLst>
      </pc:sldChg>
      <pc:sldChg chg="del">
        <pc:chgData name="Salokat, Jessica" userId="a755d818-0751-434a-bdc9-ebb9c48370c0" providerId="ADAL" clId="{AED7A2E9-7166-4D94-8E2B-C4BCEBD3BEAC}" dt="2020-05-26T06:42:14.021" v="5" actId="47"/>
        <pc:sldMkLst>
          <pc:docMk/>
          <pc:sldMk cId="566003674" sldId="459"/>
        </pc:sldMkLst>
      </pc:sldChg>
      <pc:sldChg chg="del">
        <pc:chgData name="Salokat, Jessica" userId="a755d818-0751-434a-bdc9-ebb9c48370c0" providerId="ADAL" clId="{AED7A2E9-7166-4D94-8E2B-C4BCEBD3BEAC}" dt="2020-05-26T06:42:16.275" v="6" actId="47"/>
        <pc:sldMkLst>
          <pc:docMk/>
          <pc:sldMk cId="3567547944" sldId="561"/>
        </pc:sldMkLst>
      </pc:sldChg>
      <pc:sldChg chg="del">
        <pc:chgData name="Salokat, Jessica" userId="a755d818-0751-434a-bdc9-ebb9c48370c0" providerId="ADAL" clId="{AED7A2E9-7166-4D94-8E2B-C4BCEBD3BEAC}" dt="2020-05-26T06:42:25.208" v="11" actId="47"/>
        <pc:sldMkLst>
          <pc:docMk/>
          <pc:sldMk cId="3170695406" sldId="1478"/>
        </pc:sldMkLst>
      </pc:sldChg>
      <pc:sldChg chg="del">
        <pc:chgData name="Salokat, Jessica" userId="a755d818-0751-434a-bdc9-ebb9c48370c0" providerId="ADAL" clId="{AED7A2E9-7166-4D94-8E2B-C4BCEBD3BEAC}" dt="2020-05-26T06:42:25.208" v="11" actId="47"/>
        <pc:sldMkLst>
          <pc:docMk/>
          <pc:sldMk cId="940593036" sldId="1479"/>
        </pc:sldMkLst>
      </pc:sldChg>
      <pc:sldChg chg="del">
        <pc:chgData name="Salokat, Jessica" userId="a755d818-0751-434a-bdc9-ebb9c48370c0" providerId="ADAL" clId="{AED7A2E9-7166-4D94-8E2B-C4BCEBD3BEAC}" dt="2020-05-26T06:41:59.020" v="1" actId="47"/>
        <pc:sldMkLst>
          <pc:docMk/>
          <pc:sldMk cId="2580776783" sldId="1532"/>
        </pc:sldMkLst>
      </pc:sldChg>
      <pc:sldChg chg="del">
        <pc:chgData name="Salokat, Jessica" userId="a755d818-0751-434a-bdc9-ebb9c48370c0" providerId="ADAL" clId="{AED7A2E9-7166-4D94-8E2B-C4BCEBD3BEAC}" dt="2020-05-26T06:41:59.020" v="1" actId="47"/>
        <pc:sldMkLst>
          <pc:docMk/>
          <pc:sldMk cId="1320898024" sldId="1641"/>
        </pc:sldMkLst>
      </pc:sldChg>
      <pc:sldChg chg="del">
        <pc:chgData name="Salokat, Jessica" userId="a755d818-0751-434a-bdc9-ebb9c48370c0" providerId="ADAL" clId="{AED7A2E9-7166-4D94-8E2B-C4BCEBD3BEAC}" dt="2020-05-26T06:42:11.616" v="4" actId="47"/>
        <pc:sldMkLst>
          <pc:docMk/>
          <pc:sldMk cId="903724020" sldId="1642"/>
        </pc:sldMkLst>
      </pc:sldChg>
      <pc:sldChg chg="del">
        <pc:chgData name="Salokat, Jessica" userId="a755d818-0751-434a-bdc9-ebb9c48370c0" providerId="ADAL" clId="{AED7A2E9-7166-4D94-8E2B-C4BCEBD3BEAC}" dt="2020-05-26T06:42:14.021" v="5" actId="47"/>
        <pc:sldMkLst>
          <pc:docMk/>
          <pc:sldMk cId="1958033634" sldId="1643"/>
        </pc:sldMkLst>
      </pc:sldChg>
      <pc:sldChg chg="del">
        <pc:chgData name="Salokat, Jessica" userId="a755d818-0751-434a-bdc9-ebb9c48370c0" providerId="ADAL" clId="{AED7A2E9-7166-4D94-8E2B-C4BCEBD3BEAC}" dt="2020-05-26T06:42:16.275" v="6" actId="47"/>
        <pc:sldMkLst>
          <pc:docMk/>
          <pc:sldMk cId="1120407138" sldId="1644"/>
        </pc:sldMkLst>
      </pc:sldChg>
      <pc:sldChg chg="del">
        <pc:chgData name="Salokat, Jessica" userId="a755d818-0751-434a-bdc9-ebb9c48370c0" providerId="ADAL" clId="{AED7A2E9-7166-4D94-8E2B-C4BCEBD3BEAC}" dt="2020-05-26T06:42:25.208" v="11" actId="47"/>
        <pc:sldMkLst>
          <pc:docMk/>
          <pc:sldMk cId="268469070" sldId="1645"/>
        </pc:sldMkLst>
      </pc:sldChg>
      <pc:sldChg chg="del">
        <pc:chgData name="Salokat, Jessica" userId="a755d818-0751-434a-bdc9-ebb9c48370c0" providerId="ADAL" clId="{AED7A2E9-7166-4D94-8E2B-C4BCEBD3BEAC}" dt="2020-05-26T06:42:27.479" v="12" actId="47"/>
        <pc:sldMkLst>
          <pc:docMk/>
          <pc:sldMk cId="664441852" sldId="1646"/>
        </pc:sldMkLst>
      </pc:sldChg>
      <pc:sldChg chg="del">
        <pc:chgData name="Salokat, Jessica" userId="a755d818-0751-434a-bdc9-ebb9c48370c0" providerId="ADAL" clId="{AED7A2E9-7166-4D94-8E2B-C4BCEBD3BEAC}" dt="2020-05-26T06:42:33.535" v="15" actId="47"/>
        <pc:sldMkLst>
          <pc:docMk/>
          <pc:sldMk cId="1500054775" sldId="1647"/>
        </pc:sldMkLst>
      </pc:sldChg>
      <pc:sldChg chg="del">
        <pc:chgData name="Salokat, Jessica" userId="a755d818-0751-434a-bdc9-ebb9c48370c0" providerId="ADAL" clId="{AED7A2E9-7166-4D94-8E2B-C4BCEBD3BEAC}" dt="2020-05-26T06:42:25.208" v="11" actId="47"/>
        <pc:sldMkLst>
          <pc:docMk/>
          <pc:sldMk cId="3310495755" sldId="1673"/>
        </pc:sldMkLst>
      </pc:sldChg>
      <pc:sldChg chg="del">
        <pc:chgData name="Salokat, Jessica" userId="a755d818-0751-434a-bdc9-ebb9c48370c0" providerId="ADAL" clId="{AED7A2E9-7166-4D94-8E2B-C4BCEBD3BEAC}" dt="2020-05-26T06:42:25.208" v="11" actId="47"/>
        <pc:sldMkLst>
          <pc:docMk/>
          <pc:sldMk cId="2172636190" sldId="1674"/>
        </pc:sldMkLst>
      </pc:sldChg>
      <pc:sldChg chg="del">
        <pc:chgData name="Salokat, Jessica" userId="a755d818-0751-434a-bdc9-ebb9c48370c0" providerId="ADAL" clId="{AED7A2E9-7166-4D94-8E2B-C4BCEBD3BEAC}" dt="2020-05-26T06:42:18.586" v="7" actId="47"/>
        <pc:sldMkLst>
          <pc:docMk/>
          <pc:sldMk cId="3958029645" sldId="1706"/>
        </pc:sldMkLst>
      </pc:sldChg>
      <pc:sldChg chg="del">
        <pc:chgData name="Salokat, Jessica" userId="a755d818-0751-434a-bdc9-ebb9c48370c0" providerId="ADAL" clId="{AED7A2E9-7166-4D94-8E2B-C4BCEBD3BEAC}" dt="2020-05-26T06:42:18.586" v="7" actId="47"/>
        <pc:sldMkLst>
          <pc:docMk/>
          <pc:sldMk cId="308763140" sldId="1707"/>
        </pc:sldMkLst>
      </pc:sldChg>
      <pc:sldChg chg="del">
        <pc:chgData name="Salokat, Jessica" userId="a755d818-0751-434a-bdc9-ebb9c48370c0" providerId="ADAL" clId="{AED7A2E9-7166-4D94-8E2B-C4BCEBD3BEAC}" dt="2020-05-26T06:42:18.586" v="7" actId="47"/>
        <pc:sldMkLst>
          <pc:docMk/>
          <pc:sldMk cId="3997991119" sldId="1708"/>
        </pc:sldMkLst>
      </pc:sldChg>
      <pc:sldChg chg="del">
        <pc:chgData name="Salokat, Jessica" userId="a755d818-0751-434a-bdc9-ebb9c48370c0" providerId="ADAL" clId="{AED7A2E9-7166-4D94-8E2B-C4BCEBD3BEAC}" dt="2020-05-26T06:42:18.586" v="7" actId="47"/>
        <pc:sldMkLst>
          <pc:docMk/>
          <pc:sldMk cId="2736908677" sldId="1709"/>
        </pc:sldMkLst>
      </pc:sldChg>
      <pc:sldChg chg="del">
        <pc:chgData name="Salokat, Jessica" userId="a755d818-0751-434a-bdc9-ebb9c48370c0" providerId="ADAL" clId="{AED7A2E9-7166-4D94-8E2B-C4BCEBD3BEAC}" dt="2020-05-26T06:42:18.586" v="7" actId="47"/>
        <pc:sldMkLst>
          <pc:docMk/>
          <pc:sldMk cId="3376663473" sldId="1710"/>
        </pc:sldMkLst>
      </pc:sldChg>
      <pc:sldChg chg="del">
        <pc:chgData name="Salokat, Jessica" userId="a755d818-0751-434a-bdc9-ebb9c48370c0" providerId="ADAL" clId="{AED7A2E9-7166-4D94-8E2B-C4BCEBD3BEAC}" dt="2020-05-26T06:42:20.557" v="8" actId="47"/>
        <pc:sldMkLst>
          <pc:docMk/>
          <pc:sldMk cId="4147012523" sldId="1711"/>
        </pc:sldMkLst>
      </pc:sldChg>
      <pc:sldChg chg="del">
        <pc:chgData name="Salokat, Jessica" userId="a755d818-0751-434a-bdc9-ebb9c48370c0" providerId="ADAL" clId="{AED7A2E9-7166-4D94-8E2B-C4BCEBD3BEAC}" dt="2020-05-26T06:42:20.557" v="8" actId="47"/>
        <pc:sldMkLst>
          <pc:docMk/>
          <pc:sldMk cId="236123517" sldId="1712"/>
        </pc:sldMkLst>
      </pc:sldChg>
      <pc:sldChg chg="del">
        <pc:chgData name="Salokat, Jessica" userId="a755d818-0751-434a-bdc9-ebb9c48370c0" providerId="ADAL" clId="{AED7A2E9-7166-4D94-8E2B-C4BCEBD3BEAC}" dt="2020-05-26T06:42:20.557" v="8" actId="47"/>
        <pc:sldMkLst>
          <pc:docMk/>
          <pc:sldMk cId="3470708369" sldId="1713"/>
        </pc:sldMkLst>
      </pc:sldChg>
      <pc:sldChg chg="del">
        <pc:chgData name="Salokat, Jessica" userId="a755d818-0751-434a-bdc9-ebb9c48370c0" providerId="ADAL" clId="{AED7A2E9-7166-4D94-8E2B-C4BCEBD3BEAC}" dt="2020-05-26T06:42:20.557" v="8" actId="47"/>
        <pc:sldMkLst>
          <pc:docMk/>
          <pc:sldMk cId="2988238934" sldId="1714"/>
        </pc:sldMkLst>
      </pc:sldChg>
      <pc:sldChg chg="del">
        <pc:chgData name="Salokat, Jessica" userId="a755d818-0751-434a-bdc9-ebb9c48370c0" providerId="ADAL" clId="{AED7A2E9-7166-4D94-8E2B-C4BCEBD3BEAC}" dt="2020-05-26T06:42:20.557" v="8" actId="47"/>
        <pc:sldMkLst>
          <pc:docMk/>
          <pc:sldMk cId="1396690237" sldId="1715"/>
        </pc:sldMkLst>
      </pc:sldChg>
      <pc:sldChg chg="del">
        <pc:chgData name="Salokat, Jessica" userId="a755d818-0751-434a-bdc9-ebb9c48370c0" providerId="ADAL" clId="{AED7A2E9-7166-4D94-8E2B-C4BCEBD3BEAC}" dt="2020-05-26T06:42:22.819" v="9" actId="47"/>
        <pc:sldMkLst>
          <pc:docMk/>
          <pc:sldMk cId="3484458989" sldId="1716"/>
        </pc:sldMkLst>
      </pc:sldChg>
      <pc:sldChg chg="del">
        <pc:chgData name="Salokat, Jessica" userId="a755d818-0751-434a-bdc9-ebb9c48370c0" providerId="ADAL" clId="{AED7A2E9-7166-4D94-8E2B-C4BCEBD3BEAC}" dt="2020-05-26T06:42:22.819" v="9" actId="47"/>
        <pc:sldMkLst>
          <pc:docMk/>
          <pc:sldMk cId="3391740652" sldId="1717"/>
        </pc:sldMkLst>
      </pc:sldChg>
      <pc:sldChg chg="del">
        <pc:chgData name="Salokat, Jessica" userId="a755d818-0751-434a-bdc9-ebb9c48370c0" providerId="ADAL" clId="{AED7A2E9-7166-4D94-8E2B-C4BCEBD3BEAC}" dt="2020-05-26T06:42:22.819" v="9" actId="47"/>
        <pc:sldMkLst>
          <pc:docMk/>
          <pc:sldMk cId="3376186012" sldId="1718"/>
        </pc:sldMkLst>
      </pc:sldChg>
      <pc:sldChg chg="del">
        <pc:chgData name="Salokat, Jessica" userId="a755d818-0751-434a-bdc9-ebb9c48370c0" providerId="ADAL" clId="{AED7A2E9-7166-4D94-8E2B-C4BCEBD3BEAC}" dt="2020-05-26T06:42:22.819" v="9" actId="47"/>
        <pc:sldMkLst>
          <pc:docMk/>
          <pc:sldMk cId="1747884223" sldId="1719"/>
        </pc:sldMkLst>
      </pc:sldChg>
      <pc:sldChg chg="del">
        <pc:chgData name="Salokat, Jessica" userId="a755d818-0751-434a-bdc9-ebb9c48370c0" providerId="ADAL" clId="{AED7A2E9-7166-4D94-8E2B-C4BCEBD3BEAC}" dt="2020-05-26T06:42:22.819" v="9" actId="47"/>
        <pc:sldMkLst>
          <pc:docMk/>
          <pc:sldMk cId="2084382815" sldId="1720"/>
        </pc:sldMkLst>
      </pc:sldChg>
      <pc:sldChg chg="del">
        <pc:chgData name="Salokat, Jessica" userId="a755d818-0751-434a-bdc9-ebb9c48370c0" providerId="ADAL" clId="{AED7A2E9-7166-4D94-8E2B-C4BCEBD3BEAC}" dt="2020-05-26T06:42:22.920" v="10" actId="47"/>
        <pc:sldMkLst>
          <pc:docMk/>
          <pc:sldMk cId="703930460" sldId="1721"/>
        </pc:sldMkLst>
      </pc:sldChg>
      <pc:sldChg chg="del">
        <pc:chgData name="Salokat, Jessica" userId="a755d818-0751-434a-bdc9-ebb9c48370c0" providerId="ADAL" clId="{AED7A2E9-7166-4D94-8E2B-C4BCEBD3BEAC}" dt="2020-05-26T06:42:27.479" v="12" actId="47"/>
        <pc:sldMkLst>
          <pc:docMk/>
          <pc:sldMk cId="524501569" sldId="1723"/>
        </pc:sldMkLst>
      </pc:sldChg>
      <pc:sldChg chg="del">
        <pc:chgData name="Salokat, Jessica" userId="a755d818-0751-434a-bdc9-ebb9c48370c0" providerId="ADAL" clId="{AED7A2E9-7166-4D94-8E2B-C4BCEBD3BEAC}" dt="2020-05-26T06:42:33.535" v="15" actId="47"/>
        <pc:sldMkLst>
          <pc:docMk/>
          <pc:sldMk cId="198664547" sldId="1743"/>
        </pc:sldMkLst>
      </pc:sldChg>
      <pc:sldChg chg="del">
        <pc:chgData name="Salokat, Jessica" userId="a755d818-0751-434a-bdc9-ebb9c48370c0" providerId="ADAL" clId="{AED7A2E9-7166-4D94-8E2B-C4BCEBD3BEAC}" dt="2020-05-26T06:42:33.535" v="15" actId="47"/>
        <pc:sldMkLst>
          <pc:docMk/>
          <pc:sldMk cId="1387696870" sldId="1744"/>
        </pc:sldMkLst>
      </pc:sldChg>
      <pc:sldChg chg="del">
        <pc:chgData name="Salokat, Jessica" userId="a755d818-0751-434a-bdc9-ebb9c48370c0" providerId="ADAL" clId="{AED7A2E9-7166-4D94-8E2B-C4BCEBD3BEAC}" dt="2020-05-26T06:42:33.535" v="15" actId="47"/>
        <pc:sldMkLst>
          <pc:docMk/>
          <pc:sldMk cId="1403930709" sldId="1745"/>
        </pc:sldMkLst>
      </pc:sldChg>
      <pc:sldChg chg="del">
        <pc:chgData name="Salokat, Jessica" userId="a755d818-0751-434a-bdc9-ebb9c48370c0" providerId="ADAL" clId="{AED7A2E9-7166-4D94-8E2B-C4BCEBD3BEAC}" dt="2020-05-26T06:42:33.535" v="15" actId="47"/>
        <pc:sldMkLst>
          <pc:docMk/>
          <pc:sldMk cId="2587060172" sldId="1746"/>
        </pc:sldMkLst>
      </pc:sldChg>
      <pc:sldChg chg="del">
        <pc:chgData name="Salokat, Jessica" userId="a755d818-0751-434a-bdc9-ebb9c48370c0" providerId="ADAL" clId="{AED7A2E9-7166-4D94-8E2B-C4BCEBD3BEAC}" dt="2020-05-26T06:42:35.470" v="16" actId="47"/>
        <pc:sldMkLst>
          <pc:docMk/>
          <pc:sldMk cId="1983587781" sldId="1747"/>
        </pc:sldMkLst>
      </pc:sldChg>
      <pc:sldChg chg="del">
        <pc:chgData name="Salokat, Jessica" userId="a755d818-0751-434a-bdc9-ebb9c48370c0" providerId="ADAL" clId="{AED7A2E9-7166-4D94-8E2B-C4BCEBD3BEAC}" dt="2020-05-26T06:42:35.470" v="16" actId="47"/>
        <pc:sldMkLst>
          <pc:docMk/>
          <pc:sldMk cId="1414340262" sldId="1748"/>
        </pc:sldMkLst>
      </pc:sldChg>
      <pc:sldChg chg="del">
        <pc:chgData name="Salokat, Jessica" userId="a755d818-0751-434a-bdc9-ebb9c48370c0" providerId="ADAL" clId="{AED7A2E9-7166-4D94-8E2B-C4BCEBD3BEAC}" dt="2020-05-26T06:42:35.470" v="16" actId="47"/>
        <pc:sldMkLst>
          <pc:docMk/>
          <pc:sldMk cId="1473554548" sldId="1749"/>
        </pc:sldMkLst>
      </pc:sldChg>
      <pc:sldChg chg="del">
        <pc:chgData name="Salokat, Jessica" userId="a755d818-0751-434a-bdc9-ebb9c48370c0" providerId="ADAL" clId="{AED7A2E9-7166-4D94-8E2B-C4BCEBD3BEAC}" dt="2020-05-26T06:42:35.470" v="16" actId="47"/>
        <pc:sldMkLst>
          <pc:docMk/>
          <pc:sldMk cId="2659158251" sldId="1750"/>
        </pc:sldMkLst>
      </pc:sldChg>
      <pc:sldChg chg="del">
        <pc:chgData name="Salokat, Jessica" userId="a755d818-0751-434a-bdc9-ebb9c48370c0" providerId="ADAL" clId="{AED7A2E9-7166-4D94-8E2B-C4BCEBD3BEAC}" dt="2020-05-26T06:42:35.470" v="16" actId="47"/>
        <pc:sldMkLst>
          <pc:docMk/>
          <pc:sldMk cId="1391731767" sldId="1751"/>
        </pc:sldMkLst>
      </pc:sldChg>
      <pc:sldChg chg="del">
        <pc:chgData name="Salokat, Jessica" userId="a755d818-0751-434a-bdc9-ebb9c48370c0" providerId="ADAL" clId="{AED7A2E9-7166-4D94-8E2B-C4BCEBD3BEAC}" dt="2020-05-26T06:42:37.362" v="17" actId="47"/>
        <pc:sldMkLst>
          <pc:docMk/>
          <pc:sldMk cId="1482472876" sldId="1752"/>
        </pc:sldMkLst>
      </pc:sldChg>
      <pc:sldChg chg="del">
        <pc:chgData name="Salokat, Jessica" userId="a755d818-0751-434a-bdc9-ebb9c48370c0" providerId="ADAL" clId="{AED7A2E9-7166-4D94-8E2B-C4BCEBD3BEAC}" dt="2020-05-26T06:42:37.362" v="17" actId="47"/>
        <pc:sldMkLst>
          <pc:docMk/>
          <pc:sldMk cId="1272253440" sldId="1753"/>
        </pc:sldMkLst>
      </pc:sldChg>
      <pc:sldChg chg="del">
        <pc:chgData name="Salokat, Jessica" userId="a755d818-0751-434a-bdc9-ebb9c48370c0" providerId="ADAL" clId="{AED7A2E9-7166-4D94-8E2B-C4BCEBD3BEAC}" dt="2020-05-26T06:42:37.362" v="17" actId="47"/>
        <pc:sldMkLst>
          <pc:docMk/>
          <pc:sldMk cId="629362794" sldId="1754"/>
        </pc:sldMkLst>
      </pc:sldChg>
      <pc:sldChg chg="del">
        <pc:chgData name="Salokat, Jessica" userId="a755d818-0751-434a-bdc9-ebb9c48370c0" providerId="ADAL" clId="{AED7A2E9-7166-4D94-8E2B-C4BCEBD3BEAC}" dt="2020-05-26T06:42:37.362" v="17" actId="47"/>
        <pc:sldMkLst>
          <pc:docMk/>
          <pc:sldMk cId="265646968" sldId="1755"/>
        </pc:sldMkLst>
      </pc:sldChg>
      <pc:sldChg chg="del">
        <pc:chgData name="Salokat, Jessica" userId="a755d818-0751-434a-bdc9-ebb9c48370c0" providerId="ADAL" clId="{AED7A2E9-7166-4D94-8E2B-C4BCEBD3BEAC}" dt="2020-05-26T06:42:37.362" v="17" actId="47"/>
        <pc:sldMkLst>
          <pc:docMk/>
          <pc:sldMk cId="1864707966" sldId="1756"/>
        </pc:sldMkLst>
      </pc:sldChg>
      <pc:sldChg chg="del">
        <pc:chgData name="Salokat, Jessica" userId="a755d818-0751-434a-bdc9-ebb9c48370c0" providerId="ADAL" clId="{AED7A2E9-7166-4D94-8E2B-C4BCEBD3BEAC}" dt="2020-05-26T06:42:27.479" v="12" actId="47"/>
        <pc:sldMkLst>
          <pc:docMk/>
          <pc:sldMk cId="4188405590" sldId="1757"/>
        </pc:sldMkLst>
      </pc:sldChg>
      <pc:sldChg chg="del">
        <pc:chgData name="Salokat, Jessica" userId="a755d818-0751-434a-bdc9-ebb9c48370c0" providerId="ADAL" clId="{AED7A2E9-7166-4D94-8E2B-C4BCEBD3BEAC}" dt="2020-05-26T06:42:27.479" v="12" actId="47"/>
        <pc:sldMkLst>
          <pc:docMk/>
          <pc:sldMk cId="3551227499" sldId="1758"/>
        </pc:sldMkLst>
      </pc:sldChg>
      <pc:sldChg chg="del">
        <pc:chgData name="Salokat, Jessica" userId="a755d818-0751-434a-bdc9-ebb9c48370c0" providerId="ADAL" clId="{AED7A2E9-7166-4D94-8E2B-C4BCEBD3BEAC}" dt="2020-05-26T06:42:27.479" v="12" actId="47"/>
        <pc:sldMkLst>
          <pc:docMk/>
          <pc:sldMk cId="2235991014" sldId="1759"/>
        </pc:sldMkLst>
      </pc:sldChg>
      <pc:sldChg chg="del">
        <pc:chgData name="Salokat, Jessica" userId="a755d818-0751-434a-bdc9-ebb9c48370c0" providerId="ADAL" clId="{AED7A2E9-7166-4D94-8E2B-C4BCEBD3BEAC}" dt="2020-05-26T06:42:29.487" v="13" actId="47"/>
        <pc:sldMkLst>
          <pc:docMk/>
          <pc:sldMk cId="3070994502" sldId="1760"/>
        </pc:sldMkLst>
      </pc:sldChg>
      <pc:sldChg chg="del">
        <pc:chgData name="Salokat, Jessica" userId="a755d818-0751-434a-bdc9-ebb9c48370c0" providerId="ADAL" clId="{AED7A2E9-7166-4D94-8E2B-C4BCEBD3BEAC}" dt="2020-05-26T06:42:29.487" v="13" actId="47"/>
        <pc:sldMkLst>
          <pc:docMk/>
          <pc:sldMk cId="946947926" sldId="1761"/>
        </pc:sldMkLst>
      </pc:sldChg>
      <pc:sldChg chg="del">
        <pc:chgData name="Salokat, Jessica" userId="a755d818-0751-434a-bdc9-ebb9c48370c0" providerId="ADAL" clId="{AED7A2E9-7166-4D94-8E2B-C4BCEBD3BEAC}" dt="2020-05-26T06:42:29.487" v="13" actId="47"/>
        <pc:sldMkLst>
          <pc:docMk/>
          <pc:sldMk cId="702906738" sldId="1762"/>
        </pc:sldMkLst>
      </pc:sldChg>
      <pc:sldChg chg="del">
        <pc:chgData name="Salokat, Jessica" userId="a755d818-0751-434a-bdc9-ebb9c48370c0" providerId="ADAL" clId="{AED7A2E9-7166-4D94-8E2B-C4BCEBD3BEAC}" dt="2020-05-26T06:42:29.487" v="13" actId="47"/>
        <pc:sldMkLst>
          <pc:docMk/>
          <pc:sldMk cId="3531370840" sldId="1763"/>
        </pc:sldMkLst>
      </pc:sldChg>
      <pc:sldChg chg="del">
        <pc:chgData name="Salokat, Jessica" userId="a755d818-0751-434a-bdc9-ebb9c48370c0" providerId="ADAL" clId="{AED7A2E9-7166-4D94-8E2B-C4BCEBD3BEAC}" dt="2020-05-26T06:42:31.534" v="14" actId="47"/>
        <pc:sldMkLst>
          <pc:docMk/>
          <pc:sldMk cId="916026305" sldId="1764"/>
        </pc:sldMkLst>
      </pc:sldChg>
      <pc:sldChg chg="del">
        <pc:chgData name="Salokat, Jessica" userId="a755d818-0751-434a-bdc9-ebb9c48370c0" providerId="ADAL" clId="{AED7A2E9-7166-4D94-8E2B-C4BCEBD3BEAC}" dt="2020-05-26T06:42:31.534" v="14" actId="47"/>
        <pc:sldMkLst>
          <pc:docMk/>
          <pc:sldMk cId="1338323988" sldId="1765"/>
        </pc:sldMkLst>
      </pc:sldChg>
      <pc:sldChg chg="del">
        <pc:chgData name="Salokat, Jessica" userId="a755d818-0751-434a-bdc9-ebb9c48370c0" providerId="ADAL" clId="{AED7A2E9-7166-4D94-8E2B-C4BCEBD3BEAC}" dt="2020-05-26T06:42:31.534" v="14" actId="47"/>
        <pc:sldMkLst>
          <pc:docMk/>
          <pc:sldMk cId="1510766032" sldId="1766"/>
        </pc:sldMkLst>
      </pc:sldChg>
      <pc:sldChg chg="del">
        <pc:chgData name="Salokat, Jessica" userId="a755d818-0751-434a-bdc9-ebb9c48370c0" providerId="ADAL" clId="{AED7A2E9-7166-4D94-8E2B-C4BCEBD3BEAC}" dt="2020-05-26T06:42:31.534" v="14" actId="47"/>
        <pc:sldMkLst>
          <pc:docMk/>
          <pc:sldMk cId="671187324" sldId="1767"/>
        </pc:sldMkLst>
      </pc:sldChg>
      <pc:sldChg chg="del">
        <pc:chgData name="Salokat, Jessica" userId="a755d818-0751-434a-bdc9-ebb9c48370c0" providerId="ADAL" clId="{AED7A2E9-7166-4D94-8E2B-C4BCEBD3BEAC}" dt="2020-05-26T06:42:31.534" v="14" actId="47"/>
        <pc:sldMkLst>
          <pc:docMk/>
          <pc:sldMk cId="515720466" sldId="1768"/>
        </pc:sldMkLst>
      </pc:sldChg>
      <pc:sldChg chg="del">
        <pc:chgData name="Salokat, Jessica" userId="a755d818-0751-434a-bdc9-ebb9c48370c0" providerId="ADAL" clId="{AED7A2E9-7166-4D94-8E2B-C4BCEBD3BEAC}" dt="2020-05-26T06:42:11.616" v="4" actId="47"/>
        <pc:sldMkLst>
          <pc:docMk/>
          <pc:sldMk cId="3591116602" sldId="1769"/>
        </pc:sldMkLst>
      </pc:sldChg>
      <pc:sldChg chg="del">
        <pc:chgData name="Salokat, Jessica" userId="a755d818-0751-434a-bdc9-ebb9c48370c0" providerId="ADAL" clId="{AED7A2E9-7166-4D94-8E2B-C4BCEBD3BEAC}" dt="2020-05-26T06:42:11.616" v="4" actId="47"/>
        <pc:sldMkLst>
          <pc:docMk/>
          <pc:sldMk cId="1763149649" sldId="1770"/>
        </pc:sldMkLst>
      </pc:sldChg>
      <pc:sldChg chg="del">
        <pc:chgData name="Salokat, Jessica" userId="a755d818-0751-434a-bdc9-ebb9c48370c0" providerId="ADAL" clId="{AED7A2E9-7166-4D94-8E2B-C4BCEBD3BEAC}" dt="2020-05-26T06:42:14.021" v="5" actId="47"/>
        <pc:sldMkLst>
          <pc:docMk/>
          <pc:sldMk cId="4221014057" sldId="1771"/>
        </pc:sldMkLst>
      </pc:sldChg>
      <pc:sldChg chg="del">
        <pc:chgData name="Salokat, Jessica" userId="a755d818-0751-434a-bdc9-ebb9c48370c0" providerId="ADAL" clId="{AED7A2E9-7166-4D94-8E2B-C4BCEBD3BEAC}" dt="2020-05-26T06:42:14.021" v="5" actId="47"/>
        <pc:sldMkLst>
          <pc:docMk/>
          <pc:sldMk cId="277587807" sldId="1772"/>
        </pc:sldMkLst>
      </pc:sldChg>
      <pc:sldChg chg="del">
        <pc:chgData name="Salokat, Jessica" userId="a755d818-0751-434a-bdc9-ebb9c48370c0" providerId="ADAL" clId="{AED7A2E9-7166-4D94-8E2B-C4BCEBD3BEAC}" dt="2020-05-26T06:42:25.208" v="11" actId="47"/>
        <pc:sldMkLst>
          <pc:docMk/>
          <pc:sldMk cId="3311278622" sldId="1773"/>
        </pc:sldMkLst>
      </pc:sldChg>
      <pc:sldChg chg="del">
        <pc:chgData name="Salokat, Jessica" userId="a755d818-0751-434a-bdc9-ebb9c48370c0" providerId="ADAL" clId="{AED7A2E9-7166-4D94-8E2B-C4BCEBD3BEAC}" dt="2020-05-26T06:41:59.020" v="1" actId="47"/>
        <pc:sldMkLst>
          <pc:docMk/>
          <pc:sldMk cId="2839248804" sldId="1774"/>
        </pc:sldMkLst>
      </pc:sldChg>
      <pc:sldChg chg="del">
        <pc:chgData name="Salokat, Jessica" userId="a755d818-0751-434a-bdc9-ebb9c48370c0" providerId="ADAL" clId="{AED7A2E9-7166-4D94-8E2B-C4BCEBD3BEAC}" dt="2020-05-26T06:41:59.020" v="1" actId="47"/>
        <pc:sldMkLst>
          <pc:docMk/>
          <pc:sldMk cId="3444829525" sldId="1775"/>
        </pc:sldMkLst>
      </pc:sldChg>
      <pc:sldChg chg="del">
        <pc:chgData name="Salokat, Jessica" userId="a755d818-0751-434a-bdc9-ebb9c48370c0" providerId="ADAL" clId="{AED7A2E9-7166-4D94-8E2B-C4BCEBD3BEAC}" dt="2020-05-26T06:41:52.885" v="0" actId="47"/>
        <pc:sldMkLst>
          <pc:docMk/>
          <pc:sldMk cId="2138417750" sldId="1776"/>
        </pc:sldMkLst>
      </pc:sldChg>
      <pc:sldChg chg="delSp modSp add mod">
        <pc:chgData name="Salokat, Jessica" userId="a755d818-0751-434a-bdc9-ebb9c48370c0" providerId="ADAL" clId="{AED7A2E9-7166-4D94-8E2B-C4BCEBD3BEAC}" dt="2020-05-26T06:51:00.691" v="20" actId="478"/>
        <pc:sldMkLst>
          <pc:docMk/>
          <pc:sldMk cId="1233952740" sldId="1778"/>
        </pc:sldMkLst>
        <pc:spChg chg="del">
          <ac:chgData name="Salokat, Jessica" userId="a755d818-0751-434a-bdc9-ebb9c48370c0" providerId="ADAL" clId="{AED7A2E9-7166-4D94-8E2B-C4BCEBD3BEAC}" dt="2020-05-26T06:51:00.691" v="20" actId="478"/>
          <ac:spMkLst>
            <pc:docMk/>
            <pc:sldMk cId="1233952740" sldId="1778"/>
            <ac:spMk id="40" creationId="{00000000-0000-0000-0000-000000000000}"/>
          </ac:spMkLst>
        </pc:spChg>
        <pc:spChg chg="mod">
          <ac:chgData name="Salokat, Jessica" userId="a755d818-0751-434a-bdc9-ebb9c48370c0" providerId="ADAL" clId="{AED7A2E9-7166-4D94-8E2B-C4BCEBD3BEAC}" dt="2020-05-26T06:50:50.827" v="19"/>
          <ac:spMkLst>
            <pc:docMk/>
            <pc:sldMk cId="1233952740" sldId="1778"/>
            <ac:spMk id="17411" creationId="{00000000-0000-0000-0000-000000000000}"/>
          </ac:spMkLst>
        </pc:spChg>
      </pc:sldChg>
      <pc:sldChg chg="del">
        <pc:chgData name="Salokat, Jessica" userId="a755d818-0751-434a-bdc9-ebb9c48370c0" providerId="ADAL" clId="{AED7A2E9-7166-4D94-8E2B-C4BCEBD3BEAC}" dt="2020-05-26T06:42:06.378" v="2" actId="47"/>
        <pc:sldMkLst>
          <pc:docMk/>
          <pc:sldMk cId="2462826688" sldId="1778"/>
        </pc:sldMkLst>
      </pc:sldChg>
      <pc:sldChg chg="del">
        <pc:chgData name="Salokat, Jessica" userId="a755d818-0751-434a-bdc9-ebb9c48370c0" providerId="ADAL" clId="{AED7A2E9-7166-4D94-8E2B-C4BCEBD3BEAC}" dt="2020-05-26T06:42:06.378" v="2" actId="47"/>
        <pc:sldMkLst>
          <pc:docMk/>
          <pc:sldMk cId="2044515886" sldId="1779"/>
        </pc:sldMkLst>
      </pc:sldChg>
      <pc:sldChg chg="del">
        <pc:chgData name="Salokat, Jessica" userId="a755d818-0751-434a-bdc9-ebb9c48370c0" providerId="ADAL" clId="{AED7A2E9-7166-4D94-8E2B-C4BCEBD3BEAC}" dt="2020-05-26T06:42:06.378" v="2" actId="47"/>
        <pc:sldMkLst>
          <pc:docMk/>
          <pc:sldMk cId="269983054" sldId="1780"/>
        </pc:sldMkLst>
      </pc:sldChg>
      <pc:sldChg chg="del">
        <pc:chgData name="Salokat, Jessica" userId="a755d818-0751-434a-bdc9-ebb9c48370c0" providerId="ADAL" clId="{AED7A2E9-7166-4D94-8E2B-C4BCEBD3BEAC}" dt="2020-05-26T06:42:06.378" v="2" actId="47"/>
        <pc:sldMkLst>
          <pc:docMk/>
          <pc:sldMk cId="2716824044" sldId="1781"/>
        </pc:sldMkLst>
      </pc:sldChg>
      <pc:sldChg chg="del">
        <pc:chgData name="Salokat, Jessica" userId="a755d818-0751-434a-bdc9-ebb9c48370c0" providerId="ADAL" clId="{AED7A2E9-7166-4D94-8E2B-C4BCEBD3BEAC}" dt="2020-05-26T06:42:06.378" v="2" actId="47"/>
        <pc:sldMkLst>
          <pc:docMk/>
          <pc:sldMk cId="2551786448" sldId="1782"/>
        </pc:sldMkLst>
      </pc:sldChg>
      <pc:sldChg chg="del">
        <pc:chgData name="Salokat, Jessica" userId="a755d818-0751-434a-bdc9-ebb9c48370c0" providerId="ADAL" clId="{AED7A2E9-7166-4D94-8E2B-C4BCEBD3BEAC}" dt="2020-05-26T06:42:09.045" v="3" actId="47"/>
        <pc:sldMkLst>
          <pc:docMk/>
          <pc:sldMk cId="1092940785" sldId="1783"/>
        </pc:sldMkLst>
      </pc:sldChg>
      <pc:sldChg chg="del">
        <pc:chgData name="Salokat, Jessica" userId="a755d818-0751-434a-bdc9-ebb9c48370c0" providerId="ADAL" clId="{AED7A2E9-7166-4D94-8E2B-C4BCEBD3BEAC}" dt="2020-05-26T06:42:09.045" v="3" actId="47"/>
        <pc:sldMkLst>
          <pc:docMk/>
          <pc:sldMk cId="1789232006" sldId="1784"/>
        </pc:sldMkLst>
      </pc:sldChg>
      <pc:sldChg chg="del">
        <pc:chgData name="Salokat, Jessica" userId="a755d818-0751-434a-bdc9-ebb9c48370c0" providerId="ADAL" clId="{AED7A2E9-7166-4D94-8E2B-C4BCEBD3BEAC}" dt="2020-05-26T06:42:09.045" v="3" actId="47"/>
        <pc:sldMkLst>
          <pc:docMk/>
          <pc:sldMk cId="52839667" sldId="1785"/>
        </pc:sldMkLst>
      </pc:sldChg>
      <pc:sldChg chg="del">
        <pc:chgData name="Salokat, Jessica" userId="a755d818-0751-434a-bdc9-ebb9c48370c0" providerId="ADAL" clId="{AED7A2E9-7166-4D94-8E2B-C4BCEBD3BEAC}" dt="2020-05-26T06:42:09.045" v="3" actId="47"/>
        <pc:sldMkLst>
          <pc:docMk/>
          <pc:sldMk cId="2608397711" sldId="1786"/>
        </pc:sldMkLst>
      </pc:sldChg>
      <pc:sldChg chg="del">
        <pc:chgData name="Salokat, Jessica" userId="a755d818-0751-434a-bdc9-ebb9c48370c0" providerId="ADAL" clId="{AED7A2E9-7166-4D94-8E2B-C4BCEBD3BEAC}" dt="2020-05-26T06:42:09.045" v="3" actId="47"/>
        <pc:sldMkLst>
          <pc:docMk/>
          <pc:sldMk cId="3348913239" sldId="1787"/>
        </pc:sldMkLst>
      </pc:sldChg>
      <pc:sldChg chg="del">
        <pc:chgData name="Salokat, Jessica" userId="a755d818-0751-434a-bdc9-ebb9c48370c0" providerId="ADAL" clId="{AED7A2E9-7166-4D94-8E2B-C4BCEBD3BEAC}" dt="2020-05-26T06:42:09.045" v="3" actId="47"/>
        <pc:sldMkLst>
          <pc:docMk/>
          <pc:sldMk cId="106931647" sldId="1788"/>
        </pc:sldMkLst>
      </pc:sldChg>
      <pc:sldChg chg="del">
        <pc:chgData name="Salokat, Jessica" userId="a755d818-0751-434a-bdc9-ebb9c48370c0" providerId="ADAL" clId="{AED7A2E9-7166-4D94-8E2B-C4BCEBD3BEAC}" dt="2020-05-26T06:42:11.616" v="4" actId="47"/>
        <pc:sldMkLst>
          <pc:docMk/>
          <pc:sldMk cId="1520992537" sldId="1789"/>
        </pc:sldMkLst>
      </pc:sldChg>
      <pc:sldChg chg="del">
        <pc:chgData name="Salokat, Jessica" userId="a755d818-0751-434a-bdc9-ebb9c48370c0" providerId="ADAL" clId="{AED7A2E9-7166-4D94-8E2B-C4BCEBD3BEAC}" dt="2020-05-26T06:42:11.616" v="4" actId="47"/>
        <pc:sldMkLst>
          <pc:docMk/>
          <pc:sldMk cId="3531002050" sldId="1790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883554398422793E-2"/>
          <c:y val="2.2110599736450916E-2"/>
          <c:w val="0.96411644560157717"/>
          <c:h val="0.95577880052709818"/>
        </c:manualLayout>
      </c:layout>
      <c:lineChart>
        <c:grouping val="standard"/>
        <c:varyColors val="1"/>
        <c:ser>
          <c:idx val="4"/>
          <c:order val="0"/>
          <c:tx>
            <c:strRef>
              <c:f>Sheet1!$B$1</c:f>
              <c:strCache>
                <c:ptCount val="1"/>
                <c:pt idx="0">
                  <c:v>AE Durchschnitt</c:v>
                </c:pt>
              </c:strCache>
            </c:strRef>
          </c:tx>
          <c:spPr>
            <a:ln w="38100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strRef>
              <c:f>Sheet1!$A$62:$A$301</c:f>
              <c:strCache>
                <c:ptCount val="240"/>
                <c:pt idx="0">
                  <c:v>2003-1</c:v>
                </c:pt>
                <c:pt idx="1">
                  <c:v>2003-2</c:v>
                </c:pt>
                <c:pt idx="2">
                  <c:v>2003-3</c:v>
                </c:pt>
                <c:pt idx="3">
                  <c:v>2003-4</c:v>
                </c:pt>
                <c:pt idx="4">
                  <c:v>2003-5</c:v>
                </c:pt>
                <c:pt idx="5">
                  <c:v>2003-6</c:v>
                </c:pt>
                <c:pt idx="6">
                  <c:v>2003-7</c:v>
                </c:pt>
                <c:pt idx="7">
                  <c:v>2003-8</c:v>
                </c:pt>
                <c:pt idx="8">
                  <c:v>2003-9</c:v>
                </c:pt>
                <c:pt idx="9">
                  <c:v>2003-10</c:v>
                </c:pt>
                <c:pt idx="10">
                  <c:v>2003-11</c:v>
                </c:pt>
                <c:pt idx="11">
                  <c:v>2003-12</c:v>
                </c:pt>
                <c:pt idx="12">
                  <c:v>2004-1</c:v>
                </c:pt>
                <c:pt idx="13">
                  <c:v>2004-2</c:v>
                </c:pt>
                <c:pt idx="14">
                  <c:v>2004-3</c:v>
                </c:pt>
                <c:pt idx="15">
                  <c:v>2004-4</c:v>
                </c:pt>
                <c:pt idx="16">
                  <c:v>2004-5</c:v>
                </c:pt>
                <c:pt idx="17">
                  <c:v>2004-6</c:v>
                </c:pt>
                <c:pt idx="18">
                  <c:v>2004-7</c:v>
                </c:pt>
                <c:pt idx="19">
                  <c:v>2004-8</c:v>
                </c:pt>
                <c:pt idx="20">
                  <c:v>2004-9</c:v>
                </c:pt>
                <c:pt idx="21">
                  <c:v>2004-10</c:v>
                </c:pt>
                <c:pt idx="22">
                  <c:v>2004-11</c:v>
                </c:pt>
                <c:pt idx="23">
                  <c:v>2004-12</c:v>
                </c:pt>
                <c:pt idx="24">
                  <c:v>2005-1</c:v>
                </c:pt>
                <c:pt idx="25">
                  <c:v>2005-2</c:v>
                </c:pt>
                <c:pt idx="26">
                  <c:v>2005-3</c:v>
                </c:pt>
                <c:pt idx="27">
                  <c:v>2005-4</c:v>
                </c:pt>
                <c:pt idx="28">
                  <c:v>2005-5</c:v>
                </c:pt>
                <c:pt idx="29">
                  <c:v>2005-6</c:v>
                </c:pt>
                <c:pt idx="30">
                  <c:v>2005-7</c:v>
                </c:pt>
                <c:pt idx="31">
                  <c:v>2005-8</c:v>
                </c:pt>
                <c:pt idx="32">
                  <c:v>2005-9</c:v>
                </c:pt>
                <c:pt idx="33">
                  <c:v>2005-10</c:v>
                </c:pt>
                <c:pt idx="34">
                  <c:v>2005-11</c:v>
                </c:pt>
                <c:pt idx="35">
                  <c:v>2005-12</c:v>
                </c:pt>
                <c:pt idx="36">
                  <c:v>2006-1</c:v>
                </c:pt>
                <c:pt idx="37">
                  <c:v>2006-2</c:v>
                </c:pt>
                <c:pt idx="38">
                  <c:v>2006-3</c:v>
                </c:pt>
                <c:pt idx="39">
                  <c:v>2006-4</c:v>
                </c:pt>
                <c:pt idx="40">
                  <c:v>2006-5</c:v>
                </c:pt>
                <c:pt idx="41">
                  <c:v>2006-6</c:v>
                </c:pt>
                <c:pt idx="42">
                  <c:v>2006-7</c:v>
                </c:pt>
                <c:pt idx="43">
                  <c:v>2006-8</c:v>
                </c:pt>
                <c:pt idx="44">
                  <c:v>2006-9</c:v>
                </c:pt>
                <c:pt idx="45">
                  <c:v>2006-10</c:v>
                </c:pt>
                <c:pt idx="46">
                  <c:v>2006-11</c:v>
                </c:pt>
                <c:pt idx="47">
                  <c:v>2006-12</c:v>
                </c:pt>
                <c:pt idx="48">
                  <c:v>2007-1</c:v>
                </c:pt>
                <c:pt idx="49">
                  <c:v>2007-2</c:v>
                </c:pt>
                <c:pt idx="50">
                  <c:v>2007-3</c:v>
                </c:pt>
                <c:pt idx="51">
                  <c:v>2007-4</c:v>
                </c:pt>
                <c:pt idx="52">
                  <c:v>2007-5</c:v>
                </c:pt>
                <c:pt idx="53">
                  <c:v>2007-6</c:v>
                </c:pt>
                <c:pt idx="54">
                  <c:v>2007-7</c:v>
                </c:pt>
                <c:pt idx="55">
                  <c:v>2007-8</c:v>
                </c:pt>
                <c:pt idx="56">
                  <c:v>2007-9</c:v>
                </c:pt>
                <c:pt idx="57">
                  <c:v>2007-10</c:v>
                </c:pt>
                <c:pt idx="58">
                  <c:v>2007-11</c:v>
                </c:pt>
                <c:pt idx="59">
                  <c:v>2007-12</c:v>
                </c:pt>
                <c:pt idx="60">
                  <c:v>2008-1</c:v>
                </c:pt>
                <c:pt idx="61">
                  <c:v>2008-2</c:v>
                </c:pt>
                <c:pt idx="62">
                  <c:v>2008-3</c:v>
                </c:pt>
                <c:pt idx="63">
                  <c:v>2008-4</c:v>
                </c:pt>
                <c:pt idx="64">
                  <c:v>2008-5</c:v>
                </c:pt>
                <c:pt idx="65">
                  <c:v>2008-6</c:v>
                </c:pt>
                <c:pt idx="66">
                  <c:v>2008-7</c:v>
                </c:pt>
                <c:pt idx="67">
                  <c:v>2008-8</c:v>
                </c:pt>
                <c:pt idx="68">
                  <c:v>2008-9</c:v>
                </c:pt>
                <c:pt idx="69">
                  <c:v>2008-10</c:v>
                </c:pt>
                <c:pt idx="70">
                  <c:v>2008-11</c:v>
                </c:pt>
                <c:pt idx="71">
                  <c:v>2008-12</c:v>
                </c:pt>
                <c:pt idx="72">
                  <c:v>2009-1</c:v>
                </c:pt>
                <c:pt idx="73">
                  <c:v>2009-2</c:v>
                </c:pt>
                <c:pt idx="74">
                  <c:v>2009-3</c:v>
                </c:pt>
                <c:pt idx="75">
                  <c:v>2009-4</c:v>
                </c:pt>
                <c:pt idx="76">
                  <c:v>2009-5</c:v>
                </c:pt>
                <c:pt idx="77">
                  <c:v>2009-6</c:v>
                </c:pt>
                <c:pt idx="78">
                  <c:v>2009-7</c:v>
                </c:pt>
                <c:pt idx="79">
                  <c:v>2009-8</c:v>
                </c:pt>
                <c:pt idx="80">
                  <c:v>2009-9</c:v>
                </c:pt>
                <c:pt idx="81">
                  <c:v>2009-10</c:v>
                </c:pt>
                <c:pt idx="82">
                  <c:v>2009-11</c:v>
                </c:pt>
                <c:pt idx="83">
                  <c:v>2009-12</c:v>
                </c:pt>
                <c:pt idx="84">
                  <c:v>2010-1</c:v>
                </c:pt>
                <c:pt idx="85">
                  <c:v>2010-2</c:v>
                </c:pt>
                <c:pt idx="86">
                  <c:v>2010-3</c:v>
                </c:pt>
                <c:pt idx="87">
                  <c:v>2010-4</c:v>
                </c:pt>
                <c:pt idx="88">
                  <c:v>2010-5</c:v>
                </c:pt>
                <c:pt idx="89">
                  <c:v>2010-6</c:v>
                </c:pt>
                <c:pt idx="90">
                  <c:v>2010-7</c:v>
                </c:pt>
                <c:pt idx="91">
                  <c:v>2010-8</c:v>
                </c:pt>
                <c:pt idx="92">
                  <c:v>2010-9</c:v>
                </c:pt>
                <c:pt idx="93">
                  <c:v>2010-10</c:v>
                </c:pt>
                <c:pt idx="94">
                  <c:v>2010-11</c:v>
                </c:pt>
                <c:pt idx="95">
                  <c:v>2010-12</c:v>
                </c:pt>
                <c:pt idx="96">
                  <c:v>2011-1</c:v>
                </c:pt>
                <c:pt idx="97">
                  <c:v>2011-2</c:v>
                </c:pt>
                <c:pt idx="98">
                  <c:v>2011-3</c:v>
                </c:pt>
                <c:pt idx="99">
                  <c:v>2011-4</c:v>
                </c:pt>
                <c:pt idx="100">
                  <c:v>2011-5</c:v>
                </c:pt>
                <c:pt idx="101">
                  <c:v>2011-6</c:v>
                </c:pt>
                <c:pt idx="102">
                  <c:v>2011-7</c:v>
                </c:pt>
                <c:pt idx="103">
                  <c:v>2011-8</c:v>
                </c:pt>
                <c:pt idx="104">
                  <c:v>2011-9</c:v>
                </c:pt>
                <c:pt idx="105">
                  <c:v>2011-10</c:v>
                </c:pt>
                <c:pt idx="106">
                  <c:v>2011-11</c:v>
                </c:pt>
                <c:pt idx="107">
                  <c:v>2011-12</c:v>
                </c:pt>
                <c:pt idx="108">
                  <c:v>2012-1</c:v>
                </c:pt>
                <c:pt idx="109">
                  <c:v>2012-2</c:v>
                </c:pt>
                <c:pt idx="110">
                  <c:v>2012-3</c:v>
                </c:pt>
                <c:pt idx="111">
                  <c:v>2012-4</c:v>
                </c:pt>
                <c:pt idx="112">
                  <c:v>2012-5</c:v>
                </c:pt>
                <c:pt idx="113">
                  <c:v>2012-6</c:v>
                </c:pt>
                <c:pt idx="114">
                  <c:v>2012-7</c:v>
                </c:pt>
                <c:pt idx="115">
                  <c:v>2012-8</c:v>
                </c:pt>
                <c:pt idx="116">
                  <c:v>2012-9</c:v>
                </c:pt>
                <c:pt idx="117">
                  <c:v>2012-10</c:v>
                </c:pt>
                <c:pt idx="118">
                  <c:v>2012-11</c:v>
                </c:pt>
                <c:pt idx="119">
                  <c:v>2012-12</c:v>
                </c:pt>
                <c:pt idx="120">
                  <c:v>2013-1</c:v>
                </c:pt>
                <c:pt idx="121">
                  <c:v>2013-2</c:v>
                </c:pt>
                <c:pt idx="122">
                  <c:v>2013-3</c:v>
                </c:pt>
                <c:pt idx="123">
                  <c:v>2013-4</c:v>
                </c:pt>
                <c:pt idx="124">
                  <c:v>2013-5</c:v>
                </c:pt>
                <c:pt idx="125">
                  <c:v>2013-6</c:v>
                </c:pt>
                <c:pt idx="126">
                  <c:v>2013-7</c:v>
                </c:pt>
                <c:pt idx="127">
                  <c:v>2013-8</c:v>
                </c:pt>
                <c:pt idx="128">
                  <c:v>2013-9</c:v>
                </c:pt>
                <c:pt idx="129">
                  <c:v>2013-10</c:v>
                </c:pt>
                <c:pt idx="130">
                  <c:v>2013-11</c:v>
                </c:pt>
                <c:pt idx="131">
                  <c:v>2013-12</c:v>
                </c:pt>
                <c:pt idx="132">
                  <c:v>2014-1</c:v>
                </c:pt>
                <c:pt idx="133">
                  <c:v>2014-2</c:v>
                </c:pt>
                <c:pt idx="134">
                  <c:v>2014-3</c:v>
                </c:pt>
                <c:pt idx="135">
                  <c:v>2014-4</c:v>
                </c:pt>
                <c:pt idx="136">
                  <c:v>2014-5</c:v>
                </c:pt>
                <c:pt idx="137">
                  <c:v>2014-6</c:v>
                </c:pt>
                <c:pt idx="138">
                  <c:v>2014-7</c:v>
                </c:pt>
                <c:pt idx="139">
                  <c:v>2014-8</c:v>
                </c:pt>
                <c:pt idx="140">
                  <c:v>2014-9</c:v>
                </c:pt>
                <c:pt idx="141">
                  <c:v>2014-10</c:v>
                </c:pt>
                <c:pt idx="142">
                  <c:v>2014-11</c:v>
                </c:pt>
                <c:pt idx="143">
                  <c:v>2014-12</c:v>
                </c:pt>
                <c:pt idx="144">
                  <c:v>2015-1</c:v>
                </c:pt>
                <c:pt idx="145">
                  <c:v>2015-2</c:v>
                </c:pt>
                <c:pt idx="146">
                  <c:v>2015-3</c:v>
                </c:pt>
                <c:pt idx="147">
                  <c:v>2015-4</c:v>
                </c:pt>
                <c:pt idx="148">
                  <c:v>2015-5</c:v>
                </c:pt>
                <c:pt idx="149">
                  <c:v>2015-6</c:v>
                </c:pt>
                <c:pt idx="150">
                  <c:v>2015-7</c:v>
                </c:pt>
                <c:pt idx="151">
                  <c:v>2015-8</c:v>
                </c:pt>
                <c:pt idx="152">
                  <c:v>2015-9</c:v>
                </c:pt>
                <c:pt idx="153">
                  <c:v>2015-10</c:v>
                </c:pt>
                <c:pt idx="154">
                  <c:v>2015-11</c:v>
                </c:pt>
                <c:pt idx="155">
                  <c:v>2015-12</c:v>
                </c:pt>
                <c:pt idx="156">
                  <c:v>2016-1</c:v>
                </c:pt>
                <c:pt idx="157">
                  <c:v>2016-2</c:v>
                </c:pt>
                <c:pt idx="158">
                  <c:v>2016-3</c:v>
                </c:pt>
                <c:pt idx="159">
                  <c:v>2016-4</c:v>
                </c:pt>
                <c:pt idx="160">
                  <c:v>2016-5</c:v>
                </c:pt>
                <c:pt idx="161">
                  <c:v>2016-6</c:v>
                </c:pt>
                <c:pt idx="162">
                  <c:v>2016-7</c:v>
                </c:pt>
                <c:pt idx="163">
                  <c:v>2016-8</c:v>
                </c:pt>
                <c:pt idx="164">
                  <c:v>2016-9</c:v>
                </c:pt>
                <c:pt idx="165">
                  <c:v>2016-10</c:v>
                </c:pt>
                <c:pt idx="166">
                  <c:v>2016-11</c:v>
                </c:pt>
                <c:pt idx="167">
                  <c:v>2016-12</c:v>
                </c:pt>
                <c:pt idx="168">
                  <c:v>2017-01</c:v>
                </c:pt>
                <c:pt idx="169">
                  <c:v>2017-02</c:v>
                </c:pt>
                <c:pt idx="170">
                  <c:v>2017-03</c:v>
                </c:pt>
                <c:pt idx="171">
                  <c:v>2017-04</c:v>
                </c:pt>
                <c:pt idx="172">
                  <c:v>2017-05</c:v>
                </c:pt>
                <c:pt idx="173">
                  <c:v>2017-06</c:v>
                </c:pt>
                <c:pt idx="174">
                  <c:v>2017-07</c:v>
                </c:pt>
                <c:pt idx="175">
                  <c:v>2017-08</c:v>
                </c:pt>
                <c:pt idx="176">
                  <c:v>2017-09</c:v>
                </c:pt>
                <c:pt idx="177">
                  <c:v>2017-10</c:v>
                </c:pt>
                <c:pt idx="178">
                  <c:v>2017-11</c:v>
                </c:pt>
                <c:pt idx="179">
                  <c:v>2017-12</c:v>
                </c:pt>
                <c:pt idx="180">
                  <c:v>2018-1</c:v>
                </c:pt>
                <c:pt idx="181">
                  <c:v>2018-2</c:v>
                </c:pt>
                <c:pt idx="182">
                  <c:v>2018-3</c:v>
                </c:pt>
                <c:pt idx="183">
                  <c:v>2018-4</c:v>
                </c:pt>
                <c:pt idx="184">
                  <c:v>2018-5</c:v>
                </c:pt>
                <c:pt idx="185">
                  <c:v>2018-6</c:v>
                </c:pt>
                <c:pt idx="186">
                  <c:v>2018-7</c:v>
                </c:pt>
                <c:pt idx="187">
                  <c:v>2018-8</c:v>
                </c:pt>
                <c:pt idx="188">
                  <c:v>2018-9</c:v>
                </c:pt>
                <c:pt idx="189">
                  <c:v>2018-10</c:v>
                </c:pt>
                <c:pt idx="190">
                  <c:v>2018-11</c:v>
                </c:pt>
                <c:pt idx="191">
                  <c:v>2018-12</c:v>
                </c:pt>
                <c:pt idx="192">
                  <c:v>2019-1</c:v>
                </c:pt>
                <c:pt idx="193">
                  <c:v>2019-2</c:v>
                </c:pt>
                <c:pt idx="194">
                  <c:v>2019-3</c:v>
                </c:pt>
                <c:pt idx="195">
                  <c:v>2019-4</c:v>
                </c:pt>
                <c:pt idx="196">
                  <c:v>2019-5</c:v>
                </c:pt>
                <c:pt idx="197">
                  <c:v>2019-6</c:v>
                </c:pt>
                <c:pt idx="198">
                  <c:v>2019-7</c:v>
                </c:pt>
                <c:pt idx="199">
                  <c:v>2019-8</c:v>
                </c:pt>
                <c:pt idx="200">
                  <c:v>2019-9</c:v>
                </c:pt>
                <c:pt idx="201">
                  <c:v>2019-10</c:v>
                </c:pt>
                <c:pt idx="202">
                  <c:v>2019-11</c:v>
                </c:pt>
                <c:pt idx="203">
                  <c:v>2019-12</c:v>
                </c:pt>
                <c:pt idx="204">
                  <c:v>2020-1</c:v>
                </c:pt>
                <c:pt idx="205">
                  <c:v>2020-2</c:v>
                </c:pt>
                <c:pt idx="206">
                  <c:v>2020-3</c:v>
                </c:pt>
                <c:pt idx="207">
                  <c:v>2020-4</c:v>
                </c:pt>
                <c:pt idx="208">
                  <c:v>2020-5</c:v>
                </c:pt>
                <c:pt idx="209">
                  <c:v>2020-6</c:v>
                </c:pt>
                <c:pt idx="210">
                  <c:v>2020-7</c:v>
                </c:pt>
                <c:pt idx="211">
                  <c:v>2020-8</c:v>
                </c:pt>
                <c:pt idx="212">
                  <c:v>2020-9</c:v>
                </c:pt>
                <c:pt idx="213">
                  <c:v>2020-10</c:v>
                </c:pt>
                <c:pt idx="214">
                  <c:v>2020-11</c:v>
                </c:pt>
                <c:pt idx="215">
                  <c:v>2020-12</c:v>
                </c:pt>
                <c:pt idx="216">
                  <c:v>2021-1</c:v>
                </c:pt>
                <c:pt idx="217">
                  <c:v>2021-2</c:v>
                </c:pt>
                <c:pt idx="218">
                  <c:v>2021-3</c:v>
                </c:pt>
                <c:pt idx="219">
                  <c:v>2021-4</c:v>
                </c:pt>
                <c:pt idx="220">
                  <c:v>2021-5</c:v>
                </c:pt>
                <c:pt idx="221">
                  <c:v>2021-6</c:v>
                </c:pt>
                <c:pt idx="222">
                  <c:v>2021-7</c:v>
                </c:pt>
                <c:pt idx="223">
                  <c:v>2021-8</c:v>
                </c:pt>
                <c:pt idx="224">
                  <c:v>2021-9</c:v>
                </c:pt>
                <c:pt idx="225">
                  <c:v>2021-10</c:v>
                </c:pt>
                <c:pt idx="226">
                  <c:v>2021-11</c:v>
                </c:pt>
                <c:pt idx="227">
                  <c:v>2021-12</c:v>
                </c:pt>
                <c:pt idx="228">
                  <c:v>2022-1</c:v>
                </c:pt>
                <c:pt idx="229">
                  <c:v>2022-2</c:v>
                </c:pt>
                <c:pt idx="230">
                  <c:v>2022-3</c:v>
                </c:pt>
                <c:pt idx="231">
                  <c:v>2022-4</c:v>
                </c:pt>
                <c:pt idx="232">
                  <c:v>2022-5</c:v>
                </c:pt>
                <c:pt idx="233">
                  <c:v>2022-6</c:v>
                </c:pt>
                <c:pt idx="234">
                  <c:v>2022-7</c:v>
                </c:pt>
                <c:pt idx="235">
                  <c:v>2022-8</c:v>
                </c:pt>
                <c:pt idx="236">
                  <c:v>2022-9</c:v>
                </c:pt>
                <c:pt idx="237">
                  <c:v>2022-10</c:v>
                </c:pt>
                <c:pt idx="238">
                  <c:v>2022-11</c:v>
                </c:pt>
                <c:pt idx="239">
                  <c:v>2022-12</c:v>
                </c:pt>
              </c:strCache>
            </c:strRef>
          </c:cat>
          <c:val>
            <c:numRef>
              <c:f>Sheet1!$B$62:$B$301</c:f>
              <c:numCache>
                <c:formatCode>0.0</c:formatCode>
                <c:ptCount val="240"/>
                <c:pt idx="0">
                  <c:v>54.833333333333336</c:v>
                </c:pt>
                <c:pt idx="1">
                  <c:v>54.845833333333324</c:v>
                </c:pt>
                <c:pt idx="2">
                  <c:v>56.48749999999999</c:v>
                </c:pt>
                <c:pt idx="3">
                  <c:v>56.562499999999993</c:v>
                </c:pt>
                <c:pt idx="4">
                  <c:v>55.470833333333324</c:v>
                </c:pt>
                <c:pt idx="5">
                  <c:v>55.645833333333336</c:v>
                </c:pt>
                <c:pt idx="6">
                  <c:v>56.270833333333336</c:v>
                </c:pt>
                <c:pt idx="7">
                  <c:v>57.70000000000001</c:v>
                </c:pt>
                <c:pt idx="8">
                  <c:v>60.454166666666673</c:v>
                </c:pt>
                <c:pt idx="9">
                  <c:v>62.020833333333343</c:v>
                </c:pt>
                <c:pt idx="10">
                  <c:v>62.166666666666679</c:v>
                </c:pt>
                <c:pt idx="11">
                  <c:v>62.945833333333333</c:v>
                </c:pt>
                <c:pt idx="12">
                  <c:v>63.970833333333339</c:v>
                </c:pt>
                <c:pt idx="13">
                  <c:v>65.125</c:v>
                </c:pt>
                <c:pt idx="14">
                  <c:v>64.887500000000003</c:v>
                </c:pt>
                <c:pt idx="15">
                  <c:v>64.933333333333323</c:v>
                </c:pt>
                <c:pt idx="16">
                  <c:v>66.604166666666657</c:v>
                </c:pt>
                <c:pt idx="17">
                  <c:v>67.49166666666666</c:v>
                </c:pt>
                <c:pt idx="18">
                  <c:v>67.495833333333323</c:v>
                </c:pt>
                <c:pt idx="19">
                  <c:v>66.170833333333334</c:v>
                </c:pt>
                <c:pt idx="20">
                  <c:v>63.754166666666663</c:v>
                </c:pt>
                <c:pt idx="21">
                  <c:v>62.937499999999993</c:v>
                </c:pt>
                <c:pt idx="22">
                  <c:v>63.495833333333337</c:v>
                </c:pt>
                <c:pt idx="23">
                  <c:v>63.912499999999994</c:v>
                </c:pt>
                <c:pt idx="24">
                  <c:v>63.979166666666679</c:v>
                </c:pt>
                <c:pt idx="25">
                  <c:v>63.704166666666673</c:v>
                </c:pt>
                <c:pt idx="26">
                  <c:v>64.483333333333334</c:v>
                </c:pt>
                <c:pt idx="27">
                  <c:v>64.704166666666666</c:v>
                </c:pt>
                <c:pt idx="28">
                  <c:v>64.766666666666666</c:v>
                </c:pt>
                <c:pt idx="29">
                  <c:v>66.487499999999997</c:v>
                </c:pt>
                <c:pt idx="30">
                  <c:v>67.808333333333323</c:v>
                </c:pt>
                <c:pt idx="31">
                  <c:v>68.608333333333334</c:v>
                </c:pt>
                <c:pt idx="32">
                  <c:v>69.170833333333334</c:v>
                </c:pt>
                <c:pt idx="33">
                  <c:v>69.629166666666663</c:v>
                </c:pt>
                <c:pt idx="34">
                  <c:v>71.074999999999989</c:v>
                </c:pt>
                <c:pt idx="35">
                  <c:v>73.795833333333334</c:v>
                </c:pt>
                <c:pt idx="36">
                  <c:v>76.308333333333323</c:v>
                </c:pt>
                <c:pt idx="37">
                  <c:v>76.7</c:v>
                </c:pt>
                <c:pt idx="38">
                  <c:v>74.895833333333329</c:v>
                </c:pt>
                <c:pt idx="39">
                  <c:v>74.895833333333329</c:v>
                </c:pt>
                <c:pt idx="40">
                  <c:v>77</c:v>
                </c:pt>
                <c:pt idx="41">
                  <c:v>78.033333333333331</c:v>
                </c:pt>
                <c:pt idx="42">
                  <c:v>78.900000000000006</c:v>
                </c:pt>
                <c:pt idx="43">
                  <c:v>79.612499999999997</c:v>
                </c:pt>
                <c:pt idx="44">
                  <c:v>80.541666666666671</c:v>
                </c:pt>
                <c:pt idx="45">
                  <c:v>82.470833333333317</c:v>
                </c:pt>
                <c:pt idx="46">
                  <c:v>84.091666666666654</c:v>
                </c:pt>
                <c:pt idx="47">
                  <c:v>83.899999999999991</c:v>
                </c:pt>
                <c:pt idx="48">
                  <c:v>85.012499999999989</c:v>
                </c:pt>
                <c:pt idx="49">
                  <c:v>89.233333333333334</c:v>
                </c:pt>
                <c:pt idx="50">
                  <c:v>93.091666666666654</c:v>
                </c:pt>
                <c:pt idx="51">
                  <c:v>94.970833333333346</c:v>
                </c:pt>
                <c:pt idx="52">
                  <c:v>95.425000000000011</c:v>
                </c:pt>
                <c:pt idx="53">
                  <c:v>97.708333333333329</c:v>
                </c:pt>
                <c:pt idx="54">
                  <c:v>100.30833333333334</c:v>
                </c:pt>
                <c:pt idx="55">
                  <c:v>101.79166666666667</c:v>
                </c:pt>
                <c:pt idx="56">
                  <c:v>103.2375</c:v>
                </c:pt>
                <c:pt idx="57">
                  <c:v>104.4375</c:v>
                </c:pt>
                <c:pt idx="58">
                  <c:v>105.88333333333333</c:v>
                </c:pt>
                <c:pt idx="59">
                  <c:v>106.12083333333334</c:v>
                </c:pt>
                <c:pt idx="60">
                  <c:v>104.33333333333333</c:v>
                </c:pt>
                <c:pt idx="61">
                  <c:v>101.05000000000001</c:v>
                </c:pt>
                <c:pt idx="62">
                  <c:v>99.612499999999997</c:v>
                </c:pt>
                <c:pt idx="63">
                  <c:v>98.36666666666666</c:v>
                </c:pt>
                <c:pt idx="64">
                  <c:v>95.183333333333323</c:v>
                </c:pt>
                <c:pt idx="65">
                  <c:v>88.908333333333346</c:v>
                </c:pt>
                <c:pt idx="66">
                  <c:v>82.229166666666671</c:v>
                </c:pt>
                <c:pt idx="67">
                  <c:v>78.041666666666671</c:v>
                </c:pt>
                <c:pt idx="68">
                  <c:v>73.137500000000003</c:v>
                </c:pt>
                <c:pt idx="69">
                  <c:v>67.204166666666666</c:v>
                </c:pt>
                <c:pt idx="70">
                  <c:v>61.429166666666674</c:v>
                </c:pt>
                <c:pt idx="71">
                  <c:v>58.791666666666664</c:v>
                </c:pt>
                <c:pt idx="72">
                  <c:v>56.945833333333326</c:v>
                </c:pt>
                <c:pt idx="73">
                  <c:v>53.162500000000001</c:v>
                </c:pt>
                <c:pt idx="74">
                  <c:v>49.312500000000007</c:v>
                </c:pt>
                <c:pt idx="75">
                  <c:v>47.06666666666667</c:v>
                </c:pt>
                <c:pt idx="76">
                  <c:v>46.191666666666663</c:v>
                </c:pt>
                <c:pt idx="77">
                  <c:v>46.408333333333324</c:v>
                </c:pt>
                <c:pt idx="78">
                  <c:v>47.19166666666667</c:v>
                </c:pt>
                <c:pt idx="79">
                  <c:v>47.066666666666663</c:v>
                </c:pt>
                <c:pt idx="80">
                  <c:v>48.320833333333333</c:v>
                </c:pt>
                <c:pt idx="81">
                  <c:v>50.216666666666669</c:v>
                </c:pt>
                <c:pt idx="82">
                  <c:v>51.791666666666664</c:v>
                </c:pt>
                <c:pt idx="83">
                  <c:v>53.449999999999996</c:v>
                </c:pt>
                <c:pt idx="84">
                  <c:v>55.650000000000006</c:v>
                </c:pt>
                <c:pt idx="85">
                  <c:v>59.57500000000001</c:v>
                </c:pt>
                <c:pt idx="86">
                  <c:v>62.120833333333337</c:v>
                </c:pt>
                <c:pt idx="87">
                  <c:v>64.729166666666671</c:v>
                </c:pt>
                <c:pt idx="88">
                  <c:v>68.8</c:v>
                </c:pt>
                <c:pt idx="89">
                  <c:v>76.233333333333334</c:v>
                </c:pt>
                <c:pt idx="90">
                  <c:v>84.74166666666666</c:v>
                </c:pt>
                <c:pt idx="91">
                  <c:v>89.641666666666666</c:v>
                </c:pt>
                <c:pt idx="92">
                  <c:v>93.4375</c:v>
                </c:pt>
                <c:pt idx="93">
                  <c:v>96.74166666666666</c:v>
                </c:pt>
                <c:pt idx="94">
                  <c:v>101.21250000000002</c:v>
                </c:pt>
                <c:pt idx="95">
                  <c:v>105.40416666666665</c:v>
                </c:pt>
                <c:pt idx="96">
                  <c:v>106.37083333333332</c:v>
                </c:pt>
                <c:pt idx="97">
                  <c:v>106.8458333333333</c:v>
                </c:pt>
                <c:pt idx="98">
                  <c:v>108.33333333333331</c:v>
                </c:pt>
                <c:pt idx="99">
                  <c:v>109.53749999999998</c:v>
                </c:pt>
                <c:pt idx="100">
                  <c:v>110.56249999999999</c:v>
                </c:pt>
                <c:pt idx="101">
                  <c:v>107.73333333333335</c:v>
                </c:pt>
                <c:pt idx="102">
                  <c:v>104.35833333333333</c:v>
                </c:pt>
                <c:pt idx="103">
                  <c:v>104.04166666666669</c:v>
                </c:pt>
                <c:pt idx="104">
                  <c:v>104.39166666666665</c:v>
                </c:pt>
                <c:pt idx="105">
                  <c:v>105.33333333333336</c:v>
                </c:pt>
                <c:pt idx="106">
                  <c:v>104.11250000000001</c:v>
                </c:pt>
                <c:pt idx="107">
                  <c:v>101.64999999999999</c:v>
                </c:pt>
                <c:pt idx="108">
                  <c:v>101.72916666666667</c:v>
                </c:pt>
                <c:pt idx="109">
                  <c:v>101.35416666666664</c:v>
                </c:pt>
                <c:pt idx="110">
                  <c:v>100.55416666666667</c:v>
                </c:pt>
                <c:pt idx="111">
                  <c:v>101.73750000000001</c:v>
                </c:pt>
                <c:pt idx="112">
                  <c:v>101.96666666666668</c:v>
                </c:pt>
                <c:pt idx="113">
                  <c:v>101.02083333333333</c:v>
                </c:pt>
                <c:pt idx="114">
                  <c:v>100.21250000000002</c:v>
                </c:pt>
                <c:pt idx="115">
                  <c:v>101.33750000000002</c:v>
                </c:pt>
                <c:pt idx="116">
                  <c:v>101.3625</c:v>
                </c:pt>
                <c:pt idx="117">
                  <c:v>99.712499999999977</c:v>
                </c:pt>
                <c:pt idx="118">
                  <c:v>99.191666666666649</c:v>
                </c:pt>
                <c:pt idx="119">
                  <c:v>98.641666666666666</c:v>
                </c:pt>
                <c:pt idx="120">
                  <c:v>97.766666666666652</c:v>
                </c:pt>
                <c:pt idx="121">
                  <c:v>98.608333333333348</c:v>
                </c:pt>
                <c:pt idx="122">
                  <c:v>102.41250000000001</c:v>
                </c:pt>
                <c:pt idx="123">
                  <c:v>102.14583333333333</c:v>
                </c:pt>
                <c:pt idx="124">
                  <c:v>98.908333333333317</c:v>
                </c:pt>
                <c:pt idx="125">
                  <c:v>98.375</c:v>
                </c:pt>
                <c:pt idx="126">
                  <c:v>98.908333333333346</c:v>
                </c:pt>
                <c:pt idx="127">
                  <c:v>98.96250000000002</c:v>
                </c:pt>
                <c:pt idx="128">
                  <c:v>98.954166666666694</c:v>
                </c:pt>
                <c:pt idx="129">
                  <c:v>99.675000000000011</c:v>
                </c:pt>
                <c:pt idx="130">
                  <c:v>99.691666666666677</c:v>
                </c:pt>
                <c:pt idx="131">
                  <c:v>99.141666666666666</c:v>
                </c:pt>
                <c:pt idx="132">
                  <c:v>101.56666666666665</c:v>
                </c:pt>
                <c:pt idx="133">
                  <c:v>103.26666666666665</c:v>
                </c:pt>
                <c:pt idx="134">
                  <c:v>99.633333333333312</c:v>
                </c:pt>
                <c:pt idx="135">
                  <c:v>98.541666666666643</c:v>
                </c:pt>
                <c:pt idx="136">
                  <c:v>100.78750000000001</c:v>
                </c:pt>
                <c:pt idx="137">
                  <c:v>102.49166666666667</c:v>
                </c:pt>
                <c:pt idx="138">
                  <c:v>102.45416666666667</c:v>
                </c:pt>
                <c:pt idx="139">
                  <c:v>101.00416666666668</c:v>
                </c:pt>
                <c:pt idx="140">
                  <c:v>100.47500000000001</c:v>
                </c:pt>
                <c:pt idx="141">
                  <c:v>100.20833333333336</c:v>
                </c:pt>
                <c:pt idx="142">
                  <c:v>100.30833333333334</c:v>
                </c:pt>
                <c:pt idx="143">
                  <c:v>101.28333333333335</c:v>
                </c:pt>
                <c:pt idx="144">
                  <c:v>100.57083333333334</c:v>
                </c:pt>
                <c:pt idx="145">
                  <c:v>99.708333333333329</c:v>
                </c:pt>
                <c:pt idx="146">
                  <c:v>100.16250000000001</c:v>
                </c:pt>
                <c:pt idx="147">
                  <c:v>100.14583333333333</c:v>
                </c:pt>
                <c:pt idx="148">
                  <c:v>99.912500000000023</c:v>
                </c:pt>
                <c:pt idx="149">
                  <c:v>99.220833333333346</c:v>
                </c:pt>
                <c:pt idx="150">
                  <c:v>98.220833333333346</c:v>
                </c:pt>
                <c:pt idx="151">
                  <c:v>97.104166666666686</c:v>
                </c:pt>
                <c:pt idx="152">
                  <c:v>97.516666666666666</c:v>
                </c:pt>
                <c:pt idx="153">
                  <c:v>98.941666666666663</c:v>
                </c:pt>
                <c:pt idx="154">
                  <c:v>101.23333333333331</c:v>
                </c:pt>
                <c:pt idx="155">
                  <c:v>102.70416666666665</c:v>
                </c:pt>
                <c:pt idx="156">
                  <c:v>101.59166666666664</c:v>
                </c:pt>
                <c:pt idx="157">
                  <c:v>101.75</c:v>
                </c:pt>
                <c:pt idx="158">
                  <c:v>103.64583333333333</c:v>
                </c:pt>
                <c:pt idx="159">
                  <c:v>103.63333333333334</c:v>
                </c:pt>
                <c:pt idx="160">
                  <c:v>103.22916666666667</c:v>
                </c:pt>
                <c:pt idx="161">
                  <c:v>103.50833333333334</c:v>
                </c:pt>
                <c:pt idx="162">
                  <c:v>104.16250000000001</c:v>
                </c:pt>
                <c:pt idx="163">
                  <c:v>105.93333333333335</c:v>
                </c:pt>
                <c:pt idx="164">
                  <c:v>106.57499999999999</c:v>
                </c:pt>
                <c:pt idx="165">
                  <c:v>106.41250000000001</c:v>
                </c:pt>
                <c:pt idx="166">
                  <c:v>104.99583333333334</c:v>
                </c:pt>
                <c:pt idx="167">
                  <c:v>104.47083333333332</c:v>
                </c:pt>
                <c:pt idx="168">
                  <c:v>105.175</c:v>
                </c:pt>
                <c:pt idx="169">
                  <c:v>104.67500000000001</c:v>
                </c:pt>
                <c:pt idx="170">
                  <c:v>104.45416666666669</c:v>
                </c:pt>
                <c:pt idx="171">
                  <c:v>104.7625</c:v>
                </c:pt>
                <c:pt idx="172">
                  <c:v>106.09166666666668</c:v>
                </c:pt>
                <c:pt idx="173">
                  <c:v>108.48750000000001</c:v>
                </c:pt>
                <c:pt idx="174">
                  <c:v>110.10833333333333</c:v>
                </c:pt>
                <c:pt idx="175">
                  <c:v>111.57083333333333</c:v>
                </c:pt>
                <c:pt idx="176">
                  <c:v>114.25</c:v>
                </c:pt>
                <c:pt idx="177">
                  <c:v>116.1125</c:v>
                </c:pt>
                <c:pt idx="178">
                  <c:v>115.83333333333331</c:v>
                </c:pt>
                <c:pt idx="179">
                  <c:v>115.54166666666667</c:v>
                </c:pt>
                <c:pt idx="180">
                  <c:v>117.29166666666664</c:v>
                </c:pt>
                <c:pt idx="181">
                  <c:v>119.91249999999998</c:v>
                </c:pt>
                <c:pt idx="182">
                  <c:v>120.37083333333332</c:v>
                </c:pt>
                <c:pt idx="183">
                  <c:v>120.78333333333332</c:v>
                </c:pt>
                <c:pt idx="184">
                  <c:v>120.48333333333333</c:v>
                </c:pt>
                <c:pt idx="185">
                  <c:v>118.18749999999999</c:v>
                </c:pt>
                <c:pt idx="186">
                  <c:v>116.36250000000001</c:v>
                </c:pt>
                <c:pt idx="187">
                  <c:v>114.2</c:v>
                </c:pt>
                <c:pt idx="188">
                  <c:v>110.41666666666667</c:v>
                </c:pt>
                <c:pt idx="189">
                  <c:v>107.00833333333333</c:v>
                </c:pt>
                <c:pt idx="190">
                  <c:v>106.47083333333335</c:v>
                </c:pt>
                <c:pt idx="191">
                  <c:v>105.37083333333334</c:v>
                </c:pt>
                <c:pt idx="192">
                  <c:v>101.98750000000001</c:v>
                </c:pt>
                <c:pt idx="193">
                  <c:v>97.695833333333326</c:v>
                </c:pt>
                <c:pt idx="194">
                  <c:v>94.6875</c:v>
                </c:pt>
                <c:pt idx="195">
                  <c:v>92.583333333333329</c:v>
                </c:pt>
                <c:pt idx="196">
                  <c:v>89.458333333333357</c:v>
                </c:pt>
                <c:pt idx="197">
                  <c:v>87.641666666666666</c:v>
                </c:pt>
                <c:pt idx="198">
                  <c:v>86.670833333333348</c:v>
                </c:pt>
                <c:pt idx="199">
                  <c:v>85.57083333333334</c:v>
                </c:pt>
                <c:pt idx="200">
                  <c:v>83.975000000000009</c:v>
                </c:pt>
                <c:pt idx="201">
                  <c:v>80.712500000000006</c:v>
                </c:pt>
                <c:pt idx="202">
                  <c:v>76.400000000000006</c:v>
                </c:pt>
                <c:pt idx="203">
                  <c:v>72.691666666666663</c:v>
                </c:pt>
                <c:pt idx="204">
                  <c:v>70.529166666666654</c:v>
                </c:pt>
                <c:pt idx="205">
                  <c:v>69.308333333333337</c:v>
                </c:pt>
                <c:pt idx="206">
                  <c:v>68.108333333333334</c:v>
                </c:pt>
                <c:pt idx="207">
                  <c:v>66.433333333333337</c:v>
                </c:pt>
                <c:pt idx="208">
                  <c:v>65.958333333333329</c:v>
                </c:pt>
                <c:pt idx="209">
                  <c:v>64.454166666666666</c:v>
                </c:pt>
                <c:pt idx="210">
                  <c:v>63.375</c:v>
                </c:pt>
                <c:pt idx="211">
                  <c:v>63.345833333333339</c:v>
                </c:pt>
                <c:pt idx="212">
                  <c:v>63.654166666666669</c:v>
                </c:pt>
                <c:pt idx="213">
                  <c:v>66.666666666666671</c:v>
                </c:pt>
                <c:pt idx="214">
                  <c:v>70.158333333333331</c:v>
                </c:pt>
                <c:pt idx="215">
                  <c:v>73.375</c:v>
                </c:pt>
                <c:pt idx="216">
                  <c:v>76.454166666666666</c:v>
                </c:pt>
                <c:pt idx="217">
                  <c:v>78.016666666666666</c:v>
                </c:pt>
                <c:pt idx="218">
                  <c:v>79.337500000000006</c:v>
                </c:pt>
                <c:pt idx="219">
                  <c:v>81.595833333333346</c:v>
                </c:pt>
                <c:pt idx="220">
                  <c:v>83.704166666666666</c:v>
                </c:pt>
                <c:pt idx="221">
                  <c:v>86.904166666666654</c:v>
                </c:pt>
                <c:pt idx="222">
                  <c:v>90.57083333333334</c:v>
                </c:pt>
                <c:pt idx="223">
                  <c:v>92.654166666666654</c:v>
                </c:pt>
                <c:pt idx="224">
                  <c:v>93.720833333333317</c:v>
                </c:pt>
                <c:pt idx="225">
                  <c:v>93.199999999999989</c:v>
                </c:pt>
                <c:pt idx="226">
                  <c:v>93.8125</c:v>
                </c:pt>
                <c:pt idx="227">
                  <c:v>96.25</c:v>
                </c:pt>
                <c:pt idx="228">
                  <c:v>95.970833333333317</c:v>
                </c:pt>
                <c:pt idx="229">
                  <c:v>95.779166666666654</c:v>
                </c:pt>
                <c:pt idx="230">
                  <c:v>97.583333333333329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3969-4BF8-B4ED-D42CDB6E76BF}"/>
            </c:ext>
          </c:extLst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AE Originalwerte</c:v>
                </c:pt>
              </c:strCache>
            </c:strRef>
          </c:tx>
          <c:spPr>
            <a:ln w="12700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strRef>
              <c:f>Sheet1!$A$62:$A$301</c:f>
              <c:strCache>
                <c:ptCount val="240"/>
                <c:pt idx="0">
                  <c:v>2003-1</c:v>
                </c:pt>
                <c:pt idx="1">
                  <c:v>2003-2</c:v>
                </c:pt>
                <c:pt idx="2">
                  <c:v>2003-3</c:v>
                </c:pt>
                <c:pt idx="3">
                  <c:v>2003-4</c:v>
                </c:pt>
                <c:pt idx="4">
                  <c:v>2003-5</c:v>
                </c:pt>
                <c:pt idx="5">
                  <c:v>2003-6</c:v>
                </c:pt>
                <c:pt idx="6">
                  <c:v>2003-7</c:v>
                </c:pt>
                <c:pt idx="7">
                  <c:v>2003-8</c:v>
                </c:pt>
                <c:pt idx="8">
                  <c:v>2003-9</c:v>
                </c:pt>
                <c:pt idx="9">
                  <c:v>2003-10</c:v>
                </c:pt>
                <c:pt idx="10">
                  <c:v>2003-11</c:v>
                </c:pt>
                <c:pt idx="11">
                  <c:v>2003-12</c:v>
                </c:pt>
                <c:pt idx="12">
                  <c:v>2004-1</c:v>
                </c:pt>
                <c:pt idx="13">
                  <c:v>2004-2</c:v>
                </c:pt>
                <c:pt idx="14">
                  <c:v>2004-3</c:v>
                </c:pt>
                <c:pt idx="15">
                  <c:v>2004-4</c:v>
                </c:pt>
                <c:pt idx="16">
                  <c:v>2004-5</c:v>
                </c:pt>
                <c:pt idx="17">
                  <c:v>2004-6</c:v>
                </c:pt>
                <c:pt idx="18">
                  <c:v>2004-7</c:v>
                </c:pt>
                <c:pt idx="19">
                  <c:v>2004-8</c:v>
                </c:pt>
                <c:pt idx="20">
                  <c:v>2004-9</c:v>
                </c:pt>
                <c:pt idx="21">
                  <c:v>2004-10</c:v>
                </c:pt>
                <c:pt idx="22">
                  <c:v>2004-11</c:v>
                </c:pt>
                <c:pt idx="23">
                  <c:v>2004-12</c:v>
                </c:pt>
                <c:pt idx="24">
                  <c:v>2005-1</c:v>
                </c:pt>
                <c:pt idx="25">
                  <c:v>2005-2</c:v>
                </c:pt>
                <c:pt idx="26">
                  <c:v>2005-3</c:v>
                </c:pt>
                <c:pt idx="27">
                  <c:v>2005-4</c:v>
                </c:pt>
                <c:pt idx="28">
                  <c:v>2005-5</c:v>
                </c:pt>
                <c:pt idx="29">
                  <c:v>2005-6</c:v>
                </c:pt>
                <c:pt idx="30">
                  <c:v>2005-7</c:v>
                </c:pt>
                <c:pt idx="31">
                  <c:v>2005-8</c:v>
                </c:pt>
                <c:pt idx="32">
                  <c:v>2005-9</c:v>
                </c:pt>
                <c:pt idx="33">
                  <c:v>2005-10</c:v>
                </c:pt>
                <c:pt idx="34">
                  <c:v>2005-11</c:v>
                </c:pt>
                <c:pt idx="35">
                  <c:v>2005-12</c:v>
                </c:pt>
                <c:pt idx="36">
                  <c:v>2006-1</c:v>
                </c:pt>
                <c:pt idx="37">
                  <c:v>2006-2</c:v>
                </c:pt>
                <c:pt idx="38">
                  <c:v>2006-3</c:v>
                </c:pt>
                <c:pt idx="39">
                  <c:v>2006-4</c:v>
                </c:pt>
                <c:pt idx="40">
                  <c:v>2006-5</c:v>
                </c:pt>
                <c:pt idx="41">
                  <c:v>2006-6</c:v>
                </c:pt>
                <c:pt idx="42">
                  <c:v>2006-7</c:v>
                </c:pt>
                <c:pt idx="43">
                  <c:v>2006-8</c:v>
                </c:pt>
                <c:pt idx="44">
                  <c:v>2006-9</c:v>
                </c:pt>
                <c:pt idx="45">
                  <c:v>2006-10</c:v>
                </c:pt>
                <c:pt idx="46">
                  <c:v>2006-11</c:v>
                </c:pt>
                <c:pt idx="47">
                  <c:v>2006-12</c:v>
                </c:pt>
                <c:pt idx="48">
                  <c:v>2007-1</c:v>
                </c:pt>
                <c:pt idx="49">
                  <c:v>2007-2</c:v>
                </c:pt>
                <c:pt idx="50">
                  <c:v>2007-3</c:v>
                </c:pt>
                <c:pt idx="51">
                  <c:v>2007-4</c:v>
                </c:pt>
                <c:pt idx="52">
                  <c:v>2007-5</c:v>
                </c:pt>
                <c:pt idx="53">
                  <c:v>2007-6</c:v>
                </c:pt>
                <c:pt idx="54">
                  <c:v>2007-7</c:v>
                </c:pt>
                <c:pt idx="55">
                  <c:v>2007-8</c:v>
                </c:pt>
                <c:pt idx="56">
                  <c:v>2007-9</c:v>
                </c:pt>
                <c:pt idx="57">
                  <c:v>2007-10</c:v>
                </c:pt>
                <c:pt idx="58">
                  <c:v>2007-11</c:v>
                </c:pt>
                <c:pt idx="59">
                  <c:v>2007-12</c:v>
                </c:pt>
                <c:pt idx="60">
                  <c:v>2008-1</c:v>
                </c:pt>
                <c:pt idx="61">
                  <c:v>2008-2</c:v>
                </c:pt>
                <c:pt idx="62">
                  <c:v>2008-3</c:v>
                </c:pt>
                <c:pt idx="63">
                  <c:v>2008-4</c:v>
                </c:pt>
                <c:pt idx="64">
                  <c:v>2008-5</c:v>
                </c:pt>
                <c:pt idx="65">
                  <c:v>2008-6</c:v>
                </c:pt>
                <c:pt idx="66">
                  <c:v>2008-7</c:v>
                </c:pt>
                <c:pt idx="67">
                  <c:v>2008-8</c:v>
                </c:pt>
                <c:pt idx="68">
                  <c:v>2008-9</c:v>
                </c:pt>
                <c:pt idx="69">
                  <c:v>2008-10</c:v>
                </c:pt>
                <c:pt idx="70">
                  <c:v>2008-11</c:v>
                </c:pt>
                <c:pt idx="71">
                  <c:v>2008-12</c:v>
                </c:pt>
                <c:pt idx="72">
                  <c:v>2009-1</c:v>
                </c:pt>
                <c:pt idx="73">
                  <c:v>2009-2</c:v>
                </c:pt>
                <c:pt idx="74">
                  <c:v>2009-3</c:v>
                </c:pt>
                <c:pt idx="75">
                  <c:v>2009-4</c:v>
                </c:pt>
                <c:pt idx="76">
                  <c:v>2009-5</c:v>
                </c:pt>
                <c:pt idx="77">
                  <c:v>2009-6</c:v>
                </c:pt>
                <c:pt idx="78">
                  <c:v>2009-7</c:v>
                </c:pt>
                <c:pt idx="79">
                  <c:v>2009-8</c:v>
                </c:pt>
                <c:pt idx="80">
                  <c:v>2009-9</c:v>
                </c:pt>
                <c:pt idx="81">
                  <c:v>2009-10</c:v>
                </c:pt>
                <c:pt idx="82">
                  <c:v>2009-11</c:v>
                </c:pt>
                <c:pt idx="83">
                  <c:v>2009-12</c:v>
                </c:pt>
                <c:pt idx="84">
                  <c:v>2010-1</c:v>
                </c:pt>
                <c:pt idx="85">
                  <c:v>2010-2</c:v>
                </c:pt>
                <c:pt idx="86">
                  <c:v>2010-3</c:v>
                </c:pt>
                <c:pt idx="87">
                  <c:v>2010-4</c:v>
                </c:pt>
                <c:pt idx="88">
                  <c:v>2010-5</c:v>
                </c:pt>
                <c:pt idx="89">
                  <c:v>2010-6</c:v>
                </c:pt>
                <c:pt idx="90">
                  <c:v>2010-7</c:v>
                </c:pt>
                <c:pt idx="91">
                  <c:v>2010-8</c:v>
                </c:pt>
                <c:pt idx="92">
                  <c:v>2010-9</c:v>
                </c:pt>
                <c:pt idx="93">
                  <c:v>2010-10</c:v>
                </c:pt>
                <c:pt idx="94">
                  <c:v>2010-11</c:v>
                </c:pt>
                <c:pt idx="95">
                  <c:v>2010-12</c:v>
                </c:pt>
                <c:pt idx="96">
                  <c:v>2011-1</c:v>
                </c:pt>
                <c:pt idx="97">
                  <c:v>2011-2</c:v>
                </c:pt>
                <c:pt idx="98">
                  <c:v>2011-3</c:v>
                </c:pt>
                <c:pt idx="99">
                  <c:v>2011-4</c:v>
                </c:pt>
                <c:pt idx="100">
                  <c:v>2011-5</c:v>
                </c:pt>
                <c:pt idx="101">
                  <c:v>2011-6</c:v>
                </c:pt>
                <c:pt idx="102">
                  <c:v>2011-7</c:v>
                </c:pt>
                <c:pt idx="103">
                  <c:v>2011-8</c:v>
                </c:pt>
                <c:pt idx="104">
                  <c:v>2011-9</c:v>
                </c:pt>
                <c:pt idx="105">
                  <c:v>2011-10</c:v>
                </c:pt>
                <c:pt idx="106">
                  <c:v>2011-11</c:v>
                </c:pt>
                <c:pt idx="107">
                  <c:v>2011-12</c:v>
                </c:pt>
                <c:pt idx="108">
                  <c:v>2012-1</c:v>
                </c:pt>
                <c:pt idx="109">
                  <c:v>2012-2</c:v>
                </c:pt>
                <c:pt idx="110">
                  <c:v>2012-3</c:v>
                </c:pt>
                <c:pt idx="111">
                  <c:v>2012-4</c:v>
                </c:pt>
                <c:pt idx="112">
                  <c:v>2012-5</c:v>
                </c:pt>
                <c:pt idx="113">
                  <c:v>2012-6</c:v>
                </c:pt>
                <c:pt idx="114">
                  <c:v>2012-7</c:v>
                </c:pt>
                <c:pt idx="115">
                  <c:v>2012-8</c:v>
                </c:pt>
                <c:pt idx="116">
                  <c:v>2012-9</c:v>
                </c:pt>
                <c:pt idx="117">
                  <c:v>2012-10</c:v>
                </c:pt>
                <c:pt idx="118">
                  <c:v>2012-11</c:v>
                </c:pt>
                <c:pt idx="119">
                  <c:v>2012-12</c:v>
                </c:pt>
                <c:pt idx="120">
                  <c:v>2013-1</c:v>
                </c:pt>
                <c:pt idx="121">
                  <c:v>2013-2</c:v>
                </c:pt>
                <c:pt idx="122">
                  <c:v>2013-3</c:v>
                </c:pt>
                <c:pt idx="123">
                  <c:v>2013-4</c:v>
                </c:pt>
                <c:pt idx="124">
                  <c:v>2013-5</c:v>
                </c:pt>
                <c:pt idx="125">
                  <c:v>2013-6</c:v>
                </c:pt>
                <c:pt idx="126">
                  <c:v>2013-7</c:v>
                </c:pt>
                <c:pt idx="127">
                  <c:v>2013-8</c:v>
                </c:pt>
                <c:pt idx="128">
                  <c:v>2013-9</c:v>
                </c:pt>
                <c:pt idx="129">
                  <c:v>2013-10</c:v>
                </c:pt>
                <c:pt idx="130">
                  <c:v>2013-11</c:v>
                </c:pt>
                <c:pt idx="131">
                  <c:v>2013-12</c:v>
                </c:pt>
                <c:pt idx="132">
                  <c:v>2014-1</c:v>
                </c:pt>
                <c:pt idx="133">
                  <c:v>2014-2</c:v>
                </c:pt>
                <c:pt idx="134">
                  <c:v>2014-3</c:v>
                </c:pt>
                <c:pt idx="135">
                  <c:v>2014-4</c:v>
                </c:pt>
                <c:pt idx="136">
                  <c:v>2014-5</c:v>
                </c:pt>
                <c:pt idx="137">
                  <c:v>2014-6</c:v>
                </c:pt>
                <c:pt idx="138">
                  <c:v>2014-7</c:v>
                </c:pt>
                <c:pt idx="139">
                  <c:v>2014-8</c:v>
                </c:pt>
                <c:pt idx="140">
                  <c:v>2014-9</c:v>
                </c:pt>
                <c:pt idx="141">
                  <c:v>2014-10</c:v>
                </c:pt>
                <c:pt idx="142">
                  <c:v>2014-11</c:v>
                </c:pt>
                <c:pt idx="143">
                  <c:v>2014-12</c:v>
                </c:pt>
                <c:pt idx="144">
                  <c:v>2015-1</c:v>
                </c:pt>
                <c:pt idx="145">
                  <c:v>2015-2</c:v>
                </c:pt>
                <c:pt idx="146">
                  <c:v>2015-3</c:v>
                </c:pt>
                <c:pt idx="147">
                  <c:v>2015-4</c:v>
                </c:pt>
                <c:pt idx="148">
                  <c:v>2015-5</c:v>
                </c:pt>
                <c:pt idx="149">
                  <c:v>2015-6</c:v>
                </c:pt>
                <c:pt idx="150">
                  <c:v>2015-7</c:v>
                </c:pt>
                <c:pt idx="151">
                  <c:v>2015-8</c:v>
                </c:pt>
                <c:pt idx="152">
                  <c:v>2015-9</c:v>
                </c:pt>
                <c:pt idx="153">
                  <c:v>2015-10</c:v>
                </c:pt>
                <c:pt idx="154">
                  <c:v>2015-11</c:v>
                </c:pt>
                <c:pt idx="155">
                  <c:v>2015-12</c:v>
                </c:pt>
                <c:pt idx="156">
                  <c:v>2016-1</c:v>
                </c:pt>
                <c:pt idx="157">
                  <c:v>2016-2</c:v>
                </c:pt>
                <c:pt idx="158">
                  <c:v>2016-3</c:v>
                </c:pt>
                <c:pt idx="159">
                  <c:v>2016-4</c:v>
                </c:pt>
                <c:pt idx="160">
                  <c:v>2016-5</c:v>
                </c:pt>
                <c:pt idx="161">
                  <c:v>2016-6</c:v>
                </c:pt>
                <c:pt idx="162">
                  <c:v>2016-7</c:v>
                </c:pt>
                <c:pt idx="163">
                  <c:v>2016-8</c:v>
                </c:pt>
                <c:pt idx="164">
                  <c:v>2016-9</c:v>
                </c:pt>
                <c:pt idx="165">
                  <c:v>2016-10</c:v>
                </c:pt>
                <c:pt idx="166">
                  <c:v>2016-11</c:v>
                </c:pt>
                <c:pt idx="167">
                  <c:v>2016-12</c:v>
                </c:pt>
                <c:pt idx="168">
                  <c:v>2017-01</c:v>
                </c:pt>
                <c:pt idx="169">
                  <c:v>2017-02</c:v>
                </c:pt>
                <c:pt idx="170">
                  <c:v>2017-03</c:v>
                </c:pt>
                <c:pt idx="171">
                  <c:v>2017-04</c:v>
                </c:pt>
                <c:pt idx="172">
                  <c:v>2017-05</c:v>
                </c:pt>
                <c:pt idx="173">
                  <c:v>2017-06</c:v>
                </c:pt>
                <c:pt idx="174">
                  <c:v>2017-07</c:v>
                </c:pt>
                <c:pt idx="175">
                  <c:v>2017-08</c:v>
                </c:pt>
                <c:pt idx="176">
                  <c:v>2017-09</c:v>
                </c:pt>
                <c:pt idx="177">
                  <c:v>2017-10</c:v>
                </c:pt>
                <c:pt idx="178">
                  <c:v>2017-11</c:v>
                </c:pt>
                <c:pt idx="179">
                  <c:v>2017-12</c:v>
                </c:pt>
                <c:pt idx="180">
                  <c:v>2018-1</c:v>
                </c:pt>
                <c:pt idx="181">
                  <c:v>2018-2</c:v>
                </c:pt>
                <c:pt idx="182">
                  <c:v>2018-3</c:v>
                </c:pt>
                <c:pt idx="183">
                  <c:v>2018-4</c:v>
                </c:pt>
                <c:pt idx="184">
                  <c:v>2018-5</c:v>
                </c:pt>
                <c:pt idx="185">
                  <c:v>2018-6</c:v>
                </c:pt>
                <c:pt idx="186">
                  <c:v>2018-7</c:v>
                </c:pt>
                <c:pt idx="187">
                  <c:v>2018-8</c:v>
                </c:pt>
                <c:pt idx="188">
                  <c:v>2018-9</c:v>
                </c:pt>
                <c:pt idx="189">
                  <c:v>2018-10</c:v>
                </c:pt>
                <c:pt idx="190">
                  <c:v>2018-11</c:v>
                </c:pt>
                <c:pt idx="191">
                  <c:v>2018-12</c:v>
                </c:pt>
                <c:pt idx="192">
                  <c:v>2019-1</c:v>
                </c:pt>
                <c:pt idx="193">
                  <c:v>2019-2</c:v>
                </c:pt>
                <c:pt idx="194">
                  <c:v>2019-3</c:v>
                </c:pt>
                <c:pt idx="195">
                  <c:v>2019-4</c:v>
                </c:pt>
                <c:pt idx="196">
                  <c:v>2019-5</c:v>
                </c:pt>
                <c:pt idx="197">
                  <c:v>2019-6</c:v>
                </c:pt>
                <c:pt idx="198">
                  <c:v>2019-7</c:v>
                </c:pt>
                <c:pt idx="199">
                  <c:v>2019-8</c:v>
                </c:pt>
                <c:pt idx="200">
                  <c:v>2019-9</c:v>
                </c:pt>
                <c:pt idx="201">
                  <c:v>2019-10</c:v>
                </c:pt>
                <c:pt idx="202">
                  <c:v>2019-11</c:v>
                </c:pt>
                <c:pt idx="203">
                  <c:v>2019-12</c:v>
                </c:pt>
                <c:pt idx="204">
                  <c:v>2020-1</c:v>
                </c:pt>
                <c:pt idx="205">
                  <c:v>2020-2</c:v>
                </c:pt>
                <c:pt idx="206">
                  <c:v>2020-3</c:v>
                </c:pt>
                <c:pt idx="207">
                  <c:v>2020-4</c:v>
                </c:pt>
                <c:pt idx="208">
                  <c:v>2020-5</c:v>
                </c:pt>
                <c:pt idx="209">
                  <c:v>2020-6</c:v>
                </c:pt>
                <c:pt idx="210">
                  <c:v>2020-7</c:v>
                </c:pt>
                <c:pt idx="211">
                  <c:v>2020-8</c:v>
                </c:pt>
                <c:pt idx="212">
                  <c:v>2020-9</c:v>
                </c:pt>
                <c:pt idx="213">
                  <c:v>2020-10</c:v>
                </c:pt>
                <c:pt idx="214">
                  <c:v>2020-11</c:v>
                </c:pt>
                <c:pt idx="215">
                  <c:v>2020-12</c:v>
                </c:pt>
                <c:pt idx="216">
                  <c:v>2021-1</c:v>
                </c:pt>
                <c:pt idx="217">
                  <c:v>2021-2</c:v>
                </c:pt>
                <c:pt idx="218">
                  <c:v>2021-3</c:v>
                </c:pt>
                <c:pt idx="219">
                  <c:v>2021-4</c:v>
                </c:pt>
                <c:pt idx="220">
                  <c:v>2021-5</c:v>
                </c:pt>
                <c:pt idx="221">
                  <c:v>2021-6</c:v>
                </c:pt>
                <c:pt idx="222">
                  <c:v>2021-7</c:v>
                </c:pt>
                <c:pt idx="223">
                  <c:v>2021-8</c:v>
                </c:pt>
                <c:pt idx="224">
                  <c:v>2021-9</c:v>
                </c:pt>
                <c:pt idx="225">
                  <c:v>2021-10</c:v>
                </c:pt>
                <c:pt idx="226">
                  <c:v>2021-11</c:v>
                </c:pt>
                <c:pt idx="227">
                  <c:v>2021-12</c:v>
                </c:pt>
                <c:pt idx="228">
                  <c:v>2022-1</c:v>
                </c:pt>
                <c:pt idx="229">
                  <c:v>2022-2</c:v>
                </c:pt>
                <c:pt idx="230">
                  <c:v>2022-3</c:v>
                </c:pt>
                <c:pt idx="231">
                  <c:v>2022-4</c:v>
                </c:pt>
                <c:pt idx="232">
                  <c:v>2022-5</c:v>
                </c:pt>
                <c:pt idx="233">
                  <c:v>2022-6</c:v>
                </c:pt>
                <c:pt idx="234">
                  <c:v>2022-7</c:v>
                </c:pt>
                <c:pt idx="235">
                  <c:v>2022-8</c:v>
                </c:pt>
                <c:pt idx="236">
                  <c:v>2022-9</c:v>
                </c:pt>
                <c:pt idx="237">
                  <c:v>2022-10</c:v>
                </c:pt>
                <c:pt idx="238">
                  <c:v>2022-11</c:v>
                </c:pt>
                <c:pt idx="239">
                  <c:v>2022-12</c:v>
                </c:pt>
              </c:strCache>
            </c:strRef>
          </c:cat>
          <c:val>
            <c:numRef>
              <c:f>Sheet1!$C$62:$C$301</c:f>
              <c:numCache>
                <c:formatCode>General</c:formatCode>
                <c:ptCount val="240"/>
                <c:pt idx="201">
                  <c:v>83</c:v>
                </c:pt>
                <c:pt idx="202">
                  <c:v>58.6</c:v>
                </c:pt>
                <c:pt idx="203">
                  <c:v>118.10000000000001</c:v>
                </c:pt>
                <c:pt idx="204">
                  <c:v>62.6</c:v>
                </c:pt>
                <c:pt idx="205" formatCode="0.0">
                  <c:v>90.4</c:v>
                </c:pt>
                <c:pt idx="206" formatCode="0.0">
                  <c:v>61.300000000000004</c:v>
                </c:pt>
                <c:pt idx="207" formatCode="0.0">
                  <c:v>45</c:v>
                </c:pt>
                <c:pt idx="208" formatCode="0.0">
                  <c:v>39.4</c:v>
                </c:pt>
                <c:pt idx="209" formatCode="0.0">
                  <c:v>59.9</c:v>
                </c:pt>
                <c:pt idx="210" formatCode="0.0">
                  <c:v>60.1</c:v>
                </c:pt>
                <c:pt idx="211" formatCode="0.0">
                  <c:v>71.900000000000006</c:v>
                </c:pt>
                <c:pt idx="212" formatCode="0.0">
                  <c:v>56.4</c:v>
                </c:pt>
                <c:pt idx="213" formatCode="0.0">
                  <c:v>64</c:v>
                </c:pt>
                <c:pt idx="214" formatCode="0.0">
                  <c:v>66.2</c:v>
                </c:pt>
                <c:pt idx="215" formatCode="0.0">
                  <c:v>74.400000000000006</c:v>
                </c:pt>
                <c:pt idx="216" formatCode="0.0">
                  <c:v>80.400000000000006</c:v>
                </c:pt>
                <c:pt idx="217">
                  <c:v>71.900000000000006</c:v>
                </c:pt>
                <c:pt idx="218" formatCode="0.0">
                  <c:v>87.2</c:v>
                </c:pt>
                <c:pt idx="219">
                  <c:v>91.4</c:v>
                </c:pt>
                <c:pt idx="220" formatCode="0.0">
                  <c:v>76.8</c:v>
                </c:pt>
                <c:pt idx="221">
                  <c:v>99.7</c:v>
                </c:pt>
                <c:pt idx="222">
                  <c:v>94.2</c:v>
                </c:pt>
                <c:pt idx="223">
                  <c:v>75.3</c:v>
                </c:pt>
                <c:pt idx="224">
                  <c:v>84.7</c:v>
                </c:pt>
                <c:pt idx="225">
                  <c:v>89.9</c:v>
                </c:pt>
                <c:pt idx="226">
                  <c:v>90.9</c:v>
                </c:pt>
                <c:pt idx="227">
                  <c:v>126.5</c:v>
                </c:pt>
                <c:pt idx="228">
                  <c:v>116.3</c:v>
                </c:pt>
                <c:pt idx="229">
                  <c:v>86</c:v>
                </c:pt>
                <c:pt idx="230">
                  <c:v>98.7</c:v>
                </c:pt>
                <c:pt idx="231">
                  <c:v>67.400000000000006</c:v>
                </c:pt>
                <c:pt idx="232">
                  <c:v>115.5</c:v>
                </c:pt>
                <c:pt idx="233">
                  <c:v>119.5</c:v>
                </c:pt>
                <c:pt idx="234">
                  <c:v>67.7</c:v>
                </c:pt>
                <c:pt idx="235">
                  <c:v>97.2</c:v>
                </c:pt>
                <c:pt idx="236">
                  <c:v>106.1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3969-4BF8-B4ED-D42CDB6E76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2221952"/>
        <c:axId val="132261760"/>
      </c:lineChart>
      <c:catAx>
        <c:axId val="132221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spPr>
          <a:ln w="12700">
            <a:solidFill>
              <a:schemeClr val="bg1">
                <a:lumMod val="50000"/>
              </a:schemeClr>
            </a:solidFill>
          </a:ln>
        </c:spPr>
        <c:crossAx val="132261760"/>
        <c:crosses val="autoZero"/>
        <c:auto val="1"/>
        <c:lblAlgn val="ctr"/>
        <c:lblOffset val="100"/>
        <c:tickLblSkip val="12"/>
        <c:tickMarkSkip val="12"/>
        <c:noMultiLvlLbl val="1"/>
      </c:catAx>
      <c:valAx>
        <c:axId val="132261760"/>
        <c:scaling>
          <c:orientation val="minMax"/>
        </c:scaling>
        <c:delete val="0"/>
        <c:axPos val="l"/>
        <c:majorGridlines>
          <c:spPr>
            <a:ln w="12700">
              <a:solidFill>
                <a:schemeClr val="bg1">
                  <a:lumMod val="50000"/>
                </a:schemeClr>
              </a:solidFill>
            </a:ln>
          </c:spPr>
        </c:majorGridlines>
        <c:numFmt formatCode="#,##0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de-DE"/>
          </a:p>
        </c:txPr>
        <c:crossAx val="132221952"/>
        <c:crosses val="autoZero"/>
        <c:crossBetween val="between"/>
      </c:valAx>
      <c:spPr>
        <a:noFill/>
        <a:ln w="25339">
          <a:noFill/>
        </a:ln>
      </c:spPr>
    </c:plotArea>
    <c:legend>
      <c:legendPos val="t"/>
      <c:legendEntry>
        <c:idx val="0"/>
        <c:txPr>
          <a:bodyPr/>
          <a:lstStyle/>
          <a:p>
            <a:pPr>
              <a:defRPr sz="1200" b="0"/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sz="1200" b="0"/>
            </a:pPr>
            <a:endParaRPr lang="de-DE"/>
          </a:p>
        </c:txPr>
      </c:legendEntry>
      <c:layout>
        <c:manualLayout>
          <c:xMode val="edge"/>
          <c:yMode val="edge"/>
          <c:x val="0.47407118323107389"/>
          <c:y val="2.887515298813784E-2"/>
          <c:w val="0.18183158513911202"/>
          <c:h val="0.12349183062751946"/>
        </c:manualLayout>
      </c:layout>
      <c:overlay val="0"/>
      <c:txPr>
        <a:bodyPr/>
        <a:lstStyle/>
        <a:p>
          <a:pPr>
            <a:defRPr sz="1200" b="0"/>
          </a:pPr>
          <a:endParaRPr lang="de-DE"/>
        </a:p>
      </c:txPr>
    </c:legend>
    <c:plotVisOnly val="1"/>
    <c:dispBlanksAs val="gap"/>
    <c:showDLblsOverMax val="1"/>
  </c:chart>
  <c:spPr>
    <a:noFill/>
    <a:ln>
      <a:noFill/>
    </a:ln>
  </c:spPr>
  <c:txPr>
    <a:bodyPr/>
    <a:lstStyle/>
    <a:p>
      <a:pPr>
        <a:defRPr sz="13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2760" cy="471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5148" y="0"/>
            <a:ext cx="2932760" cy="471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9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108"/>
            <a:ext cx="2932760" cy="471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5148" y="9432108"/>
            <a:ext cx="2932760" cy="471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12C4ED-F484-4CCE-8014-3E8B99C290EB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505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293" cy="465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4000" tIns="54000" rIns="54000" bIns="5400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382" y="0"/>
            <a:ext cx="2945293" cy="465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4000" tIns="54000" rIns="54000" bIns="5400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9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74700"/>
            <a:ext cx="6596062" cy="3713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88" y="4720967"/>
            <a:ext cx="4983499" cy="448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4000" tIns="54000" rIns="54000" bIns="54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Klicken Sie, um die Formate des Vorlagentextes zu bearbeiten</a:t>
            </a:r>
          </a:p>
          <a:p>
            <a:pPr lvl="1"/>
            <a:r>
              <a:rPr lang="de-DE" altLang="en-US"/>
              <a:t>Zweite Ebene</a:t>
            </a:r>
          </a:p>
          <a:p>
            <a:pPr lvl="2"/>
            <a:r>
              <a:rPr lang="de-DE" altLang="en-US"/>
              <a:t>Dritte Ebene</a:t>
            </a:r>
          </a:p>
          <a:p>
            <a:pPr lvl="3"/>
            <a:r>
              <a:rPr lang="de-DE" altLang="en-US"/>
              <a:t>Vierte Ebene</a:t>
            </a:r>
          </a:p>
          <a:p>
            <a:pPr lvl="4"/>
            <a:r>
              <a:rPr lang="de-DE" altLang="en-US"/>
              <a:t>Fünfte Ebene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1933"/>
            <a:ext cx="2945293" cy="463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4000" tIns="54000" rIns="54000" bIns="5400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382" y="9441933"/>
            <a:ext cx="2945293" cy="463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4000" tIns="54000" rIns="54000" bIns="5400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D79725-6B67-4FFF-86C4-FD1252ECF479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6203467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-109" charset="0"/>
        <a:ea typeface="Geneva" pitchFamily="-109" charset="-128"/>
        <a:cs typeface="Geneva" pitchFamily="-109" charset="-128"/>
      </a:defRPr>
    </a:lvl1pPr>
    <a:lvl2pPr marL="609539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-109" charset="0"/>
        <a:ea typeface="Geneva" pitchFamily="-109" charset="-128"/>
        <a:cs typeface="+mn-cs"/>
      </a:defRPr>
    </a:lvl2pPr>
    <a:lvl3pPr marL="121908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-109" charset="0"/>
        <a:ea typeface="Geneva" pitchFamily="-109" charset="-128"/>
        <a:cs typeface="+mn-cs"/>
      </a:defRPr>
    </a:lvl3pPr>
    <a:lvl4pPr marL="1828618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-109" charset="0"/>
        <a:ea typeface="Geneva" pitchFamily="-109" charset="-128"/>
        <a:cs typeface="+mn-cs"/>
      </a:defRPr>
    </a:lvl4pPr>
    <a:lvl5pPr marL="2438158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-109" charset="0"/>
        <a:ea typeface="Geneva" pitchFamily="-109" charset="-128"/>
        <a:cs typeface="+mn-cs"/>
      </a:defRPr>
    </a:lvl5pPr>
    <a:lvl6pPr marL="3047696" algn="l" defTabSz="60953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235" algn="l" defTabSz="60953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773" algn="l" defTabSz="60953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313" algn="l" defTabSz="60953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teraktive Schaltfläche: Anpassen 3">
            <a:hlinkClick r:id="" action="ppaction://noaction" highlightClick="1"/>
          </p:cNvPr>
          <p:cNvSpPr/>
          <p:nvPr userDrawn="1"/>
        </p:nvSpPr>
        <p:spPr bwMode="auto">
          <a:xfrm>
            <a:off x="0" y="3031770"/>
            <a:ext cx="12190413" cy="3827819"/>
          </a:xfrm>
          <a:prstGeom prst="actionButtonBlank">
            <a:avLst/>
          </a:prstGeom>
          <a:solidFill>
            <a:srgbClr val="ADCF8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1962" tIns="71962" rIns="71962" bIns="71962"/>
          <a:lstStyle/>
          <a:p>
            <a:pPr>
              <a:defRPr/>
            </a:pPr>
            <a:endParaRPr lang="de-DE">
              <a:latin typeface="Arial" pitchFamily="-109" charset="0"/>
              <a:ea typeface="+mn-ea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0413" cy="6859588"/>
            <a:chOff x="0" y="0"/>
            <a:chExt cx="5760" cy="4320"/>
          </a:xfrm>
        </p:grpSpPr>
        <p:sp>
          <p:nvSpPr>
            <p:cNvPr id="6" name="Line 9"/>
            <p:cNvSpPr>
              <a:spLocks noChangeShapeType="1"/>
            </p:cNvSpPr>
            <p:nvPr/>
          </p:nvSpPr>
          <p:spPr bwMode="auto">
            <a:xfrm flipH="1">
              <a:off x="0" y="3979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222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5538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 flipH="1">
              <a:off x="0" y="875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</p:grpSp>
      <p:pic>
        <p:nvPicPr>
          <p:cNvPr id="11" name="Bild 24" descr="Verlauf.pd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741"/>
          <a:stretch>
            <a:fillRect/>
          </a:stretch>
        </p:blipFill>
        <p:spPr bwMode="auto">
          <a:xfrm>
            <a:off x="-2117" y="1092453"/>
            <a:ext cx="12192530" cy="193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723" y="5644889"/>
            <a:ext cx="11253600" cy="589392"/>
          </a:xfrm>
        </p:spPr>
        <p:txBody>
          <a:bodyPr/>
          <a:lstStyle>
            <a:lvl1pPr marL="0" indent="0">
              <a:spcBef>
                <a:spcPct val="20000"/>
              </a:spcBef>
              <a:buFont typeface="Wingdings" pitchFamily="-109" charset="2"/>
              <a:buNone/>
              <a:defRPr sz="1400">
                <a:solidFill>
                  <a:srgbClr val="005A99"/>
                </a:solidFill>
                <a:sym typeface="Symbol" pitchFamily="-109" charset="2"/>
              </a:defRPr>
            </a:lvl1pPr>
          </a:lstStyle>
          <a:p>
            <a:r>
              <a:rPr lang="de-DE">
                <a:sym typeface="Symbol" pitchFamily="-109" charset="2"/>
              </a:rPr>
              <a:t>Formatvorlage des Untertitelmasters durch Klicken bearbeiten</a:t>
            </a:r>
            <a:endParaRPr lang="de-DE" dirty="0">
              <a:sym typeface="Symbol" pitchFamily="-109" charset="2"/>
            </a:endParaRP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67729" y="4101466"/>
            <a:ext cx="11252851" cy="461665"/>
          </a:xfrm>
        </p:spPr>
        <p:txBody>
          <a:bodyPr>
            <a:spAutoFit/>
          </a:bodyPr>
          <a:lstStyle>
            <a:lvl1pPr>
              <a:spcBef>
                <a:spcPct val="20000"/>
              </a:spcBef>
              <a:defRPr sz="30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2799" y="439200"/>
            <a:ext cx="1476000" cy="401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39151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 noChangeAspect="1"/>
          </p:cNvSpPr>
          <p:nvPr>
            <p:ph type="pic" sz="quarter" idx="11"/>
          </p:nvPr>
        </p:nvSpPr>
        <p:spPr>
          <a:xfrm>
            <a:off x="0" y="0"/>
            <a:ext cx="5969000" cy="655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6224791" y="1488346"/>
            <a:ext cx="5524081" cy="4802917"/>
          </a:xfrm>
        </p:spPr>
        <p:txBody>
          <a:bodyPr/>
          <a:lstStyle>
            <a:lvl1pPr marL="379163" indent="-379163">
              <a:spcBef>
                <a:spcPts val="0"/>
              </a:spcBef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1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18.11.2022</a:t>
            </a:r>
            <a:endParaRPr lang="en-US"/>
          </a:p>
        </p:txBody>
      </p:sp>
      <p:sp>
        <p:nvSpPr>
          <p:cNvPr id="13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| Grafiken Auftragseingang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089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rechts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 noChangeAspect="1"/>
          </p:cNvSpPr>
          <p:nvPr>
            <p:ph type="pic" sz="quarter" idx="11"/>
          </p:nvPr>
        </p:nvSpPr>
        <p:spPr>
          <a:xfrm>
            <a:off x="6186488" y="0"/>
            <a:ext cx="5969000" cy="655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52438" y="1488346"/>
            <a:ext cx="5524081" cy="4802917"/>
          </a:xfrm>
        </p:spPr>
        <p:txBody>
          <a:bodyPr/>
          <a:lstStyle>
            <a:lvl1pPr marL="379163" indent="-379163">
              <a:spcBef>
                <a:spcPts val="0"/>
              </a:spcBef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1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18.11.2022</a:t>
            </a:r>
            <a:endParaRPr lang="en-US"/>
          </a:p>
        </p:txBody>
      </p:sp>
      <p:sp>
        <p:nvSpPr>
          <p:cNvPr id="13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| Grafiken Auftragseingang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917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er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 noChangeAspect="1"/>
          </p:cNvSpPr>
          <p:nvPr>
            <p:ph type="pic" sz="quarter" idx="11"/>
          </p:nvPr>
        </p:nvSpPr>
        <p:spPr>
          <a:xfrm>
            <a:off x="0" y="12699"/>
            <a:ext cx="6012000" cy="331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9" name="Bildplatzhalter 7"/>
          <p:cNvSpPr>
            <a:spLocks noGrp="1" noChangeAspect="1"/>
          </p:cNvSpPr>
          <p:nvPr>
            <p:ph type="pic" sz="quarter" idx="12"/>
          </p:nvPr>
        </p:nvSpPr>
        <p:spPr>
          <a:xfrm>
            <a:off x="0" y="3236911"/>
            <a:ext cx="6012000" cy="331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6224791" y="1488346"/>
            <a:ext cx="5524081" cy="4802917"/>
          </a:xfrm>
        </p:spPr>
        <p:txBody>
          <a:bodyPr/>
          <a:lstStyle>
            <a:lvl1pPr marL="379163" indent="-379163">
              <a:spcBef>
                <a:spcPts val="0"/>
              </a:spcBef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3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4" name="Datumsplatzhalter 3"/>
          <p:cNvSpPr>
            <a:spLocks noGrp="1"/>
          </p:cNvSpPr>
          <p:nvPr>
            <p:ph type="dt" sz="half" idx="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18.11.2022</a:t>
            </a:r>
            <a:endParaRPr lang="en-US"/>
          </a:p>
        </p:txBody>
      </p:sp>
      <p:sp>
        <p:nvSpPr>
          <p:cNvPr id="15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| Grafiken Auftragseingang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732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er_rechts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 noChangeAspect="1"/>
          </p:cNvSpPr>
          <p:nvPr>
            <p:ph type="pic" sz="quarter" idx="11"/>
          </p:nvPr>
        </p:nvSpPr>
        <p:spPr>
          <a:xfrm>
            <a:off x="6178413" y="12699"/>
            <a:ext cx="6012000" cy="331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9" name="Bildplatzhalter 7"/>
          <p:cNvSpPr>
            <a:spLocks noGrp="1" noChangeAspect="1"/>
          </p:cNvSpPr>
          <p:nvPr>
            <p:ph type="pic" sz="quarter" idx="12"/>
          </p:nvPr>
        </p:nvSpPr>
        <p:spPr>
          <a:xfrm>
            <a:off x="6178413" y="3236911"/>
            <a:ext cx="6012000" cy="331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52438" y="1488346"/>
            <a:ext cx="5524081" cy="4802917"/>
          </a:xfrm>
        </p:spPr>
        <p:txBody>
          <a:bodyPr/>
          <a:lstStyle>
            <a:lvl1pPr marL="379163" indent="-379163">
              <a:spcBef>
                <a:spcPts val="0"/>
              </a:spcBef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3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4" name="Datumsplatzhalter 3"/>
          <p:cNvSpPr>
            <a:spLocks noGrp="1"/>
          </p:cNvSpPr>
          <p:nvPr>
            <p:ph type="dt" sz="half" idx="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18.11.2022</a:t>
            </a:r>
            <a:endParaRPr lang="en-US"/>
          </a:p>
        </p:txBody>
      </p:sp>
      <p:sp>
        <p:nvSpPr>
          <p:cNvPr id="15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| Grafiken Auftragseingang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176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000" y="435600"/>
            <a:ext cx="8938800" cy="676800"/>
          </a:xfrm>
        </p:spPr>
        <p:txBody>
          <a:bodyPr/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521" y="1898388"/>
            <a:ext cx="5386216" cy="276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609539" indent="0">
              <a:buNone/>
              <a:defRPr sz="2700" b="1"/>
            </a:lvl2pPr>
            <a:lvl3pPr marL="1219080" indent="0">
              <a:buNone/>
              <a:defRPr sz="2400" b="1"/>
            </a:lvl3pPr>
            <a:lvl4pPr marL="1828618" indent="0">
              <a:buNone/>
              <a:defRPr sz="2100" b="1"/>
            </a:lvl4pPr>
            <a:lvl5pPr marL="2438158" indent="0">
              <a:buNone/>
              <a:defRPr sz="2100" b="1"/>
            </a:lvl5pPr>
            <a:lvl6pPr marL="3047696" indent="0">
              <a:buNone/>
              <a:defRPr sz="2100" b="1"/>
            </a:lvl6pPr>
            <a:lvl7pPr marL="3657235" indent="0">
              <a:buNone/>
              <a:defRPr sz="2100" b="1"/>
            </a:lvl7pPr>
            <a:lvl8pPr marL="4266773" indent="0">
              <a:buNone/>
              <a:defRPr sz="2100" b="1"/>
            </a:lvl8pPr>
            <a:lvl9pPr marL="4876313" indent="0">
              <a:buNone/>
              <a:defRPr sz="21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09521" y="2175378"/>
            <a:ext cx="5386216" cy="411588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2565" y="1898388"/>
            <a:ext cx="5388332" cy="276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609539" indent="0">
              <a:buNone/>
              <a:defRPr sz="2700" b="1"/>
            </a:lvl2pPr>
            <a:lvl3pPr marL="1219080" indent="0">
              <a:buNone/>
              <a:defRPr sz="2400" b="1"/>
            </a:lvl3pPr>
            <a:lvl4pPr marL="1828618" indent="0">
              <a:buNone/>
              <a:defRPr sz="2100" b="1"/>
            </a:lvl4pPr>
            <a:lvl5pPr marL="2438158" indent="0">
              <a:buNone/>
              <a:defRPr sz="2100" b="1"/>
            </a:lvl5pPr>
            <a:lvl6pPr marL="3047696" indent="0">
              <a:buNone/>
              <a:defRPr sz="2100" b="1"/>
            </a:lvl6pPr>
            <a:lvl7pPr marL="3657235" indent="0">
              <a:buNone/>
              <a:defRPr sz="2100" b="1"/>
            </a:lvl7pPr>
            <a:lvl8pPr marL="4266773" indent="0">
              <a:buNone/>
              <a:defRPr sz="2100" b="1"/>
            </a:lvl8pPr>
            <a:lvl9pPr marL="4876313" indent="0">
              <a:buNone/>
              <a:defRPr sz="21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6192565" y="2175378"/>
            <a:ext cx="5388332" cy="411588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3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4" name="Datumsplatzhalter 3"/>
          <p:cNvSpPr>
            <a:spLocks noGrp="1"/>
          </p:cNvSpPr>
          <p:nvPr>
            <p:ph type="dt" sz="half" idx="10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18.11.2022</a:t>
            </a:r>
            <a:endParaRPr lang="en-US"/>
          </a:p>
        </p:txBody>
      </p:sp>
      <p:sp>
        <p:nvSpPr>
          <p:cNvPr id="15" name="Rectangle 92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| Grafiken Auftragseingang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734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6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18.11.2022</a:t>
            </a:r>
            <a:endParaRPr lang="en-US"/>
          </a:p>
        </p:txBody>
      </p:sp>
      <p:sp>
        <p:nvSpPr>
          <p:cNvPr id="8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| Grafiken Auftragseingang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206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525" y="273112"/>
            <a:ext cx="4010562" cy="11623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766113" y="273115"/>
            <a:ext cx="6814779" cy="601814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100"/>
            </a:lvl4pPr>
            <a:lvl5pPr>
              <a:defRPr sz="21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525" y="1435433"/>
            <a:ext cx="4010562" cy="307777"/>
          </a:xfrm>
        </p:spPr>
        <p:txBody>
          <a:bodyPr/>
          <a:lstStyle>
            <a:lvl1pPr marL="0" indent="0">
              <a:buNone/>
              <a:defRPr sz="2000"/>
            </a:lvl1pPr>
            <a:lvl2pPr marL="609539" indent="0">
              <a:buNone/>
              <a:defRPr sz="1600"/>
            </a:lvl2pPr>
            <a:lvl3pPr marL="1219080" indent="0">
              <a:buNone/>
              <a:defRPr sz="1300"/>
            </a:lvl3pPr>
            <a:lvl4pPr marL="1828618" indent="0">
              <a:buNone/>
              <a:defRPr sz="1200"/>
            </a:lvl4pPr>
            <a:lvl5pPr marL="2438158" indent="0">
              <a:buNone/>
              <a:defRPr sz="1200"/>
            </a:lvl5pPr>
            <a:lvl6pPr marL="3047696" indent="0">
              <a:buNone/>
              <a:defRPr sz="1200"/>
            </a:lvl6pPr>
            <a:lvl7pPr marL="3657235" indent="0">
              <a:buNone/>
              <a:defRPr sz="1200"/>
            </a:lvl7pPr>
            <a:lvl8pPr marL="4266773" indent="0">
              <a:buNone/>
              <a:defRPr sz="1200"/>
            </a:lvl8pPr>
            <a:lvl9pPr marL="4876313" indent="0">
              <a:buNone/>
              <a:defRPr sz="12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1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10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18.11.2022</a:t>
            </a:r>
            <a:endParaRPr lang="en-US"/>
          </a:p>
        </p:txBody>
      </p:sp>
      <p:sp>
        <p:nvSpPr>
          <p:cNvPr id="13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| Grafiken Auftragseingang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88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406" y="612922"/>
            <a:ext cx="7314248" cy="656743"/>
          </a:xfrm>
        </p:spPr>
        <p:txBody>
          <a:bodyPr/>
          <a:lstStyle>
            <a:lvl1pPr marL="0" indent="0">
              <a:buNone/>
              <a:defRPr sz="4300"/>
            </a:lvl1pPr>
            <a:lvl2pPr marL="609539" indent="0">
              <a:buNone/>
              <a:defRPr sz="3700"/>
            </a:lvl2pPr>
            <a:lvl3pPr marL="1219080" indent="0">
              <a:buNone/>
              <a:defRPr sz="3200"/>
            </a:lvl3pPr>
            <a:lvl4pPr marL="1828618" indent="0">
              <a:buNone/>
              <a:defRPr sz="2700"/>
            </a:lvl4pPr>
            <a:lvl5pPr marL="2438158" indent="0">
              <a:buNone/>
              <a:defRPr sz="2700"/>
            </a:lvl5pPr>
            <a:lvl6pPr marL="3047696" indent="0">
              <a:buNone/>
              <a:defRPr sz="2700"/>
            </a:lvl6pPr>
            <a:lvl7pPr marL="3657235" indent="0">
              <a:buNone/>
              <a:defRPr sz="2700"/>
            </a:lvl7pPr>
            <a:lvl8pPr marL="4266773" indent="0">
              <a:buNone/>
              <a:defRPr sz="2700"/>
            </a:lvl8pPr>
            <a:lvl9pPr marL="4876313" indent="0">
              <a:buNone/>
              <a:defRPr sz="27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406" y="5368580"/>
            <a:ext cx="7314248" cy="276999"/>
          </a:xfrm>
        </p:spPr>
        <p:txBody>
          <a:bodyPr/>
          <a:lstStyle>
            <a:lvl1pPr marL="0" indent="0">
              <a:buNone/>
              <a:defRPr sz="1800"/>
            </a:lvl1pPr>
            <a:lvl2pPr marL="609539" indent="0">
              <a:buNone/>
              <a:defRPr sz="1600"/>
            </a:lvl2pPr>
            <a:lvl3pPr marL="1219080" indent="0">
              <a:buNone/>
              <a:defRPr sz="1300"/>
            </a:lvl3pPr>
            <a:lvl4pPr marL="1828618" indent="0">
              <a:buNone/>
              <a:defRPr sz="1200"/>
            </a:lvl4pPr>
            <a:lvl5pPr marL="2438158" indent="0">
              <a:buNone/>
              <a:defRPr sz="1200"/>
            </a:lvl5pPr>
            <a:lvl6pPr marL="3047696" indent="0">
              <a:buNone/>
              <a:defRPr sz="1200"/>
            </a:lvl6pPr>
            <a:lvl7pPr marL="3657235" indent="0">
              <a:buNone/>
              <a:defRPr sz="1200"/>
            </a:lvl7pPr>
            <a:lvl8pPr marL="4266773" indent="0">
              <a:buNone/>
              <a:defRPr sz="1200"/>
            </a:lvl8pPr>
            <a:lvl9pPr marL="4876313" indent="0">
              <a:buNone/>
              <a:defRPr sz="12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1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10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18.11.2022</a:t>
            </a:r>
            <a:endParaRPr lang="en-US"/>
          </a:p>
        </p:txBody>
      </p:sp>
      <p:sp>
        <p:nvSpPr>
          <p:cNvPr id="13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| Grafiken Auftragseingang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673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bschluss_D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teraktive Schaltfläche: Anpassen 3">
            <a:hlinkClick r:id="" action="ppaction://noaction" highlightClick="1"/>
          </p:cNvPr>
          <p:cNvSpPr/>
          <p:nvPr userDrawn="1"/>
        </p:nvSpPr>
        <p:spPr bwMode="auto">
          <a:xfrm>
            <a:off x="0" y="3031770"/>
            <a:ext cx="12190413" cy="3827819"/>
          </a:xfrm>
          <a:prstGeom prst="actionButtonBlank">
            <a:avLst/>
          </a:prstGeom>
          <a:solidFill>
            <a:srgbClr val="ADCF8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1962" tIns="71962" rIns="71962" bIns="71962"/>
          <a:lstStyle/>
          <a:p>
            <a:pPr>
              <a:defRPr/>
            </a:pPr>
            <a:endParaRPr lang="de-DE">
              <a:latin typeface="Arial" pitchFamily="-109" charset="0"/>
              <a:ea typeface="+mn-ea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0413" cy="6859588"/>
            <a:chOff x="0" y="0"/>
            <a:chExt cx="5760" cy="4320"/>
          </a:xfrm>
        </p:grpSpPr>
        <p:sp>
          <p:nvSpPr>
            <p:cNvPr id="6" name="Line 9"/>
            <p:cNvSpPr>
              <a:spLocks noChangeShapeType="1"/>
            </p:cNvSpPr>
            <p:nvPr/>
          </p:nvSpPr>
          <p:spPr bwMode="auto">
            <a:xfrm flipH="1">
              <a:off x="0" y="3979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222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5538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 flipH="1">
              <a:off x="0" y="875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</p:grpSp>
      <p:pic>
        <p:nvPicPr>
          <p:cNvPr id="11" name="Bild 24" descr="Verlauf.pd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741"/>
          <a:stretch>
            <a:fillRect/>
          </a:stretch>
        </p:blipFill>
        <p:spPr bwMode="auto">
          <a:xfrm>
            <a:off x="-2117" y="1092453"/>
            <a:ext cx="12192530" cy="193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723" y="5644889"/>
            <a:ext cx="11253600" cy="590400"/>
          </a:xfrm>
        </p:spPr>
        <p:txBody>
          <a:bodyPr/>
          <a:lstStyle>
            <a:lvl1pPr marL="0" indent="0">
              <a:spcBef>
                <a:spcPct val="20000"/>
              </a:spcBef>
              <a:buFont typeface="Wingdings" pitchFamily="-109" charset="2"/>
              <a:buNone/>
              <a:defRPr sz="1400">
                <a:solidFill>
                  <a:srgbClr val="005A99"/>
                </a:solidFill>
                <a:sym typeface="Symbol" pitchFamily="-109" charset="2"/>
              </a:defRPr>
            </a:lvl1pPr>
          </a:lstStyle>
          <a:p>
            <a:r>
              <a:rPr lang="de-DE">
                <a:sym typeface="Symbol" pitchFamily="-109" charset="2"/>
              </a:rPr>
              <a:t>Formatvorlage des Untertitelmasters durch Klicken bearbeiten</a:t>
            </a:r>
            <a:endParaRPr lang="de-DE" dirty="0">
              <a:sym typeface="Symbol" pitchFamily="-109" charset="2"/>
            </a:endParaRPr>
          </a:p>
        </p:txBody>
      </p:sp>
      <p:sp>
        <p:nvSpPr>
          <p:cNvPr id="12" name="Textfeld 11"/>
          <p:cNvSpPr txBox="1"/>
          <p:nvPr userDrawn="1"/>
        </p:nvSpPr>
        <p:spPr>
          <a:xfrm>
            <a:off x="468000" y="4100400"/>
            <a:ext cx="11253600" cy="925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en-US" sz="3000" b="1">
                <a:solidFill>
                  <a:schemeClr val="tx2"/>
                </a:solidFill>
              </a:rPr>
              <a:t>Herzlichen Dank</a:t>
            </a:r>
            <a:br>
              <a:rPr lang="de-DE" altLang="en-US" sz="3000" b="1">
                <a:solidFill>
                  <a:schemeClr val="tx2"/>
                </a:solidFill>
              </a:rPr>
            </a:br>
            <a:r>
              <a:rPr lang="de-DE" altLang="en-US" sz="3000" b="0">
                <a:solidFill>
                  <a:schemeClr val="tx2"/>
                </a:solidFill>
              </a:rPr>
              <a:t>für Ihre Aufmerksamkeit!</a:t>
            </a:r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2799" y="439200"/>
            <a:ext cx="1476000" cy="401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57345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bschluss_Dank_eng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teraktive Schaltfläche: Anpassen 3">
            <a:hlinkClick r:id="" action="ppaction://noaction" highlightClick="1"/>
          </p:cNvPr>
          <p:cNvSpPr/>
          <p:nvPr userDrawn="1"/>
        </p:nvSpPr>
        <p:spPr bwMode="auto">
          <a:xfrm>
            <a:off x="0" y="3031770"/>
            <a:ext cx="12190413" cy="3827819"/>
          </a:xfrm>
          <a:prstGeom prst="actionButtonBlank">
            <a:avLst/>
          </a:prstGeom>
          <a:solidFill>
            <a:srgbClr val="ADCF8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1962" tIns="71962" rIns="71962" bIns="71962"/>
          <a:lstStyle/>
          <a:p>
            <a:pPr>
              <a:defRPr/>
            </a:pPr>
            <a:endParaRPr lang="de-DE">
              <a:latin typeface="Arial" pitchFamily="-109" charset="0"/>
              <a:ea typeface="+mn-ea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0413" cy="6859588"/>
            <a:chOff x="0" y="0"/>
            <a:chExt cx="5760" cy="4320"/>
          </a:xfrm>
        </p:grpSpPr>
        <p:sp>
          <p:nvSpPr>
            <p:cNvPr id="6" name="Line 9"/>
            <p:cNvSpPr>
              <a:spLocks noChangeShapeType="1"/>
            </p:cNvSpPr>
            <p:nvPr/>
          </p:nvSpPr>
          <p:spPr bwMode="auto">
            <a:xfrm flipH="1">
              <a:off x="0" y="3979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222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5538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 flipH="1">
              <a:off x="0" y="875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</p:grpSp>
      <p:pic>
        <p:nvPicPr>
          <p:cNvPr id="11" name="Bild 24" descr="Verlauf.pd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741"/>
          <a:stretch>
            <a:fillRect/>
          </a:stretch>
        </p:blipFill>
        <p:spPr bwMode="auto">
          <a:xfrm>
            <a:off x="-2117" y="1092453"/>
            <a:ext cx="12192530" cy="193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723" y="5644889"/>
            <a:ext cx="11253600" cy="590400"/>
          </a:xfrm>
        </p:spPr>
        <p:txBody>
          <a:bodyPr/>
          <a:lstStyle>
            <a:lvl1pPr marL="0" indent="0">
              <a:spcBef>
                <a:spcPct val="20000"/>
              </a:spcBef>
              <a:buFont typeface="Wingdings" pitchFamily="-109" charset="2"/>
              <a:buNone/>
              <a:defRPr sz="1400">
                <a:solidFill>
                  <a:srgbClr val="005A99"/>
                </a:solidFill>
                <a:sym typeface="Symbol" pitchFamily="-109" charset="2"/>
              </a:defRPr>
            </a:lvl1pPr>
          </a:lstStyle>
          <a:p>
            <a:r>
              <a:rPr lang="de-DE">
                <a:sym typeface="Symbol" pitchFamily="-109" charset="2"/>
              </a:rPr>
              <a:t>Formatvorlage des Untertitelmasters durch Klicken bearbeiten</a:t>
            </a:r>
            <a:endParaRPr lang="de-DE" dirty="0">
              <a:sym typeface="Symbol" pitchFamily="-109" charset="2"/>
            </a:endParaRPr>
          </a:p>
        </p:txBody>
      </p:sp>
      <p:sp>
        <p:nvSpPr>
          <p:cNvPr id="12" name="Textfeld 11"/>
          <p:cNvSpPr txBox="1"/>
          <p:nvPr userDrawn="1"/>
        </p:nvSpPr>
        <p:spPr>
          <a:xfrm>
            <a:off x="468000" y="4100400"/>
            <a:ext cx="1125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en-US" sz="3000" b="1">
                <a:solidFill>
                  <a:schemeClr val="tx2"/>
                </a:solidFill>
              </a:rPr>
              <a:t>Thank you</a:t>
            </a:r>
            <a:br>
              <a:rPr lang="de-DE" altLang="en-US" sz="3000" b="1">
                <a:solidFill>
                  <a:schemeClr val="tx2"/>
                </a:solidFill>
              </a:rPr>
            </a:br>
            <a:r>
              <a:rPr lang="de-DE" altLang="en-US" sz="3000" b="0">
                <a:solidFill>
                  <a:schemeClr val="tx2"/>
                </a:solidFill>
              </a:rPr>
              <a:t>for your attention!</a:t>
            </a:r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2799" y="439200"/>
            <a:ext cx="1476000" cy="401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66284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mit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0413" cy="6859588"/>
            <a:chOff x="0" y="0"/>
            <a:chExt cx="5760" cy="4320"/>
          </a:xfrm>
        </p:grpSpPr>
        <p:sp>
          <p:nvSpPr>
            <p:cNvPr id="6" name="Line 9"/>
            <p:cNvSpPr>
              <a:spLocks noChangeShapeType="1"/>
            </p:cNvSpPr>
            <p:nvPr/>
          </p:nvSpPr>
          <p:spPr bwMode="auto">
            <a:xfrm flipH="1">
              <a:off x="0" y="3979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222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5538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 flipH="1">
              <a:off x="0" y="875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</p:grpSp>
      <p:grpSp>
        <p:nvGrpSpPr>
          <p:cNvPr id="2" name="Gruppieren 1"/>
          <p:cNvGrpSpPr/>
          <p:nvPr userDrawn="1"/>
        </p:nvGrpSpPr>
        <p:grpSpPr>
          <a:xfrm>
            <a:off x="-2117" y="1092454"/>
            <a:ext cx="12192530" cy="5767135"/>
            <a:chOff x="-1588" y="819150"/>
            <a:chExt cx="9145588" cy="4324350"/>
          </a:xfrm>
        </p:grpSpPr>
        <p:sp>
          <p:nvSpPr>
            <p:cNvPr id="4" name="Interaktive Schaltfläche: Anpassen 3">
              <a:hlinkClick r:id="" action="ppaction://noaction" highlightClick="1"/>
            </p:cNvPr>
            <p:cNvSpPr/>
            <p:nvPr userDrawn="1"/>
          </p:nvSpPr>
          <p:spPr bwMode="auto">
            <a:xfrm>
              <a:off x="0" y="2273300"/>
              <a:ext cx="9144000" cy="2870200"/>
            </a:xfrm>
            <a:prstGeom prst="actionButtonBlank">
              <a:avLst/>
            </a:prstGeom>
            <a:solidFill>
              <a:srgbClr val="ADCF8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54000" tIns="54000" rIns="54000" bIns="54000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pic>
          <p:nvPicPr>
            <p:cNvPr id="11" name="Bild 24" descr="Verlauf.pdf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1741"/>
            <a:stretch>
              <a:fillRect/>
            </a:stretch>
          </p:blipFill>
          <p:spPr bwMode="auto">
            <a:xfrm>
              <a:off x="-1588" y="819150"/>
              <a:ext cx="9145588" cy="145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45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463420" y="5644800"/>
            <a:ext cx="7261455" cy="589392"/>
          </a:xfrm>
        </p:spPr>
        <p:txBody>
          <a:bodyPr/>
          <a:lstStyle>
            <a:lvl1pPr marL="0" indent="0">
              <a:spcBef>
                <a:spcPct val="20000"/>
              </a:spcBef>
              <a:buFont typeface="Wingdings" pitchFamily="-109" charset="2"/>
              <a:buNone/>
              <a:defRPr sz="1400">
                <a:solidFill>
                  <a:srgbClr val="005A99"/>
                </a:solidFill>
                <a:sym typeface="Symbol" pitchFamily="-109" charset="2"/>
              </a:defRPr>
            </a:lvl1pPr>
          </a:lstStyle>
          <a:p>
            <a:r>
              <a:rPr lang="de-DE">
                <a:sym typeface="Symbol" pitchFamily="-109" charset="2"/>
              </a:rPr>
              <a:t>Formatvorlage des Untertitelmasters durch Klicken bearbeiten</a:t>
            </a:r>
            <a:endParaRPr lang="de-DE" dirty="0">
              <a:sym typeface="Symbol" pitchFamily="-109" charset="2"/>
            </a:endParaRP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463420" y="3375183"/>
            <a:ext cx="7261455" cy="461665"/>
          </a:xfrm>
        </p:spPr>
        <p:txBody>
          <a:bodyPr>
            <a:spAutoFit/>
          </a:bodyPr>
          <a:lstStyle>
            <a:lvl1pPr>
              <a:spcBef>
                <a:spcPct val="20000"/>
              </a:spcBef>
              <a:defRPr sz="30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2" name="Bildplatzhalter 11"/>
          <p:cNvSpPr>
            <a:spLocks noGrp="1" noChangeAspect="1"/>
          </p:cNvSpPr>
          <p:nvPr>
            <p:ph type="pic" sz="quarter" idx="10"/>
          </p:nvPr>
        </p:nvSpPr>
        <p:spPr>
          <a:xfrm>
            <a:off x="0" y="3024702"/>
            <a:ext cx="3886200" cy="321099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2799" y="439200"/>
            <a:ext cx="1476000" cy="401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45919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7725" y="1563525"/>
            <a:ext cx="11254968" cy="4727738"/>
          </a:xfrm>
        </p:spPr>
        <p:txBody>
          <a:bodyPr/>
          <a:lstStyle>
            <a:lvl1pPr>
              <a:spcBef>
                <a:spcPts val="0"/>
              </a:spcBef>
              <a:spcAft>
                <a:spcPts val="900"/>
              </a:spcAft>
              <a:defRPr sz="1800"/>
            </a:lvl1pPr>
            <a:lvl2pPr>
              <a:spcBef>
                <a:spcPts val="0"/>
              </a:spcBef>
              <a:spcAft>
                <a:spcPts val="900"/>
              </a:spcAft>
              <a:defRPr sz="1800"/>
            </a:lvl2pPr>
            <a:lvl3pPr>
              <a:spcBef>
                <a:spcPts val="0"/>
              </a:spcBef>
              <a:spcAft>
                <a:spcPts val="900"/>
              </a:spcAft>
              <a:defRPr sz="1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/>
              <a:t>Dritte Ebene</a:t>
            </a:r>
            <a:endParaRPr lang="de-DE" dirty="0"/>
          </a:p>
        </p:txBody>
      </p:sp>
      <p:sp>
        <p:nvSpPr>
          <p:cNvPr id="7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18.11.2022</a:t>
            </a:r>
            <a:endParaRPr lang="en-US"/>
          </a:p>
        </p:txBody>
      </p:sp>
      <p:sp>
        <p:nvSpPr>
          <p:cNvPr id="9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| Grafiken Auftragseingang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102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teraktive Schaltfläche: Anpassen 5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0" y="3031770"/>
            <a:ext cx="12190413" cy="3827819"/>
          </a:xfrm>
          <a:prstGeom prst="actionButtonBlank">
            <a:avLst/>
          </a:prstGeom>
          <a:solidFill>
            <a:srgbClr val="ADCF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1962" tIns="71962" rIns="71962" bIns="71962"/>
          <a:lstStyle>
            <a:lvl1pPr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1pPr>
            <a:lvl2pPr marL="37931725" indent="-37474525"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2pPr>
            <a:lvl3pPr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3pPr>
            <a:lvl4pPr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4pPr>
            <a:lvl5pPr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9pPr>
          </a:lstStyle>
          <a:p>
            <a:endParaRPr lang="de-DE" altLang="en-US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468000" y="3373200"/>
            <a:ext cx="11253600" cy="461665"/>
          </a:xfrm>
        </p:spPr>
        <p:txBody>
          <a:bodyPr/>
          <a:lstStyle>
            <a:lvl1pPr marL="0" indent="0">
              <a:buNone/>
              <a:defRPr sz="3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06031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7723" y="1394148"/>
            <a:ext cx="5525897" cy="489711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100"/>
            </a:lvl4pPr>
            <a:lvl5pPr>
              <a:defRPr sz="21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196799" y="1394148"/>
            <a:ext cx="5525898" cy="489711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100"/>
            </a:lvl4pPr>
            <a:lvl5pPr>
              <a:defRPr sz="21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1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10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18.11.2022</a:t>
            </a:r>
            <a:endParaRPr lang="en-US"/>
          </a:p>
        </p:txBody>
      </p:sp>
      <p:sp>
        <p:nvSpPr>
          <p:cNvPr id="13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| Grafiken Auftragseingang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692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links, Text,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4" name="Inhaltsplatzhalter 3"/>
          <p:cNvSpPr>
            <a:spLocks noGrp="1" noChangeAspect="1"/>
          </p:cNvSpPr>
          <p:nvPr>
            <p:ph sz="half" idx="2" hasCustomPrompt="1"/>
          </p:nvPr>
        </p:nvSpPr>
        <p:spPr>
          <a:xfrm>
            <a:off x="6196799" y="1560364"/>
            <a:ext cx="5525898" cy="473089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100"/>
            </a:lvl4pPr>
            <a:lvl5pPr>
              <a:defRPr sz="21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7" name="Bildplatzhalter 6"/>
          <p:cNvSpPr>
            <a:spLocks noGrp="1" noChangeAspect="1"/>
          </p:cNvSpPr>
          <p:nvPr>
            <p:ph type="pic" sz="quarter" idx="11"/>
          </p:nvPr>
        </p:nvSpPr>
        <p:spPr>
          <a:xfrm>
            <a:off x="0" y="1560364"/>
            <a:ext cx="6008400" cy="497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11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1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18.11.2022</a:t>
            </a:r>
            <a:endParaRPr lang="en-US"/>
          </a:p>
        </p:txBody>
      </p:sp>
      <p:sp>
        <p:nvSpPr>
          <p:cNvPr id="13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| Grafiken Auftragseingang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293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rechts, Text,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8" name="Inhaltsplatzhalter 3"/>
          <p:cNvSpPr>
            <a:spLocks noGrp="1" noChangeAspect="1"/>
          </p:cNvSpPr>
          <p:nvPr>
            <p:ph sz="half" idx="12" hasCustomPrompt="1"/>
          </p:nvPr>
        </p:nvSpPr>
        <p:spPr>
          <a:xfrm>
            <a:off x="452438" y="1558800"/>
            <a:ext cx="5525898" cy="47324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100"/>
            </a:lvl4pPr>
            <a:lvl5pPr>
              <a:defRPr sz="21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9" name="Bildplatzhalter 6"/>
          <p:cNvSpPr>
            <a:spLocks noGrp="1" noChangeAspect="1"/>
          </p:cNvSpPr>
          <p:nvPr>
            <p:ph type="pic" sz="quarter" idx="13"/>
          </p:nvPr>
        </p:nvSpPr>
        <p:spPr>
          <a:xfrm>
            <a:off x="6103938" y="1558800"/>
            <a:ext cx="5613400" cy="497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13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4" name="Datumsplatzhalter 3"/>
          <p:cNvSpPr>
            <a:spLocks noGrp="1"/>
          </p:cNvSpPr>
          <p:nvPr>
            <p:ph type="dt" sz="half" idx="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18.11.2022</a:t>
            </a:r>
            <a:endParaRPr lang="en-US"/>
          </a:p>
        </p:txBody>
      </p:sp>
      <p:sp>
        <p:nvSpPr>
          <p:cNvPr id="15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| Grafiken Auftragseingang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882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 bwMode="auto">
          <a:xfrm>
            <a:off x="0" y="6537780"/>
            <a:ext cx="12190413" cy="347214"/>
          </a:xfrm>
          <a:prstGeom prst="rect">
            <a:avLst/>
          </a:prstGeom>
          <a:solidFill>
            <a:srgbClr val="C8C8C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1962" tIns="71962" rIns="71962" bIns="71962"/>
          <a:lstStyle/>
          <a:p>
            <a:pPr>
              <a:defRPr/>
            </a:pPr>
            <a:endParaRPr lang="de-DE">
              <a:latin typeface="Arial" pitchFamily="-109" charset="0"/>
              <a:ea typeface="+mn-ea"/>
            </a:endParaRPr>
          </a:p>
        </p:txBody>
      </p:sp>
      <p:sp>
        <p:nvSpPr>
          <p:cNvPr id="1027" name="Rectangle 4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725" y="1566699"/>
            <a:ext cx="11254968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altLang="en-US"/>
              <a:t>Klicken Sie, um die Formate des Vorlagentextes zu bearbeiten</a:t>
            </a:r>
          </a:p>
          <a:p>
            <a:pPr lvl="1"/>
            <a:r>
              <a:rPr lang="de-DE" altLang="en-US"/>
              <a:t>Zweite Ebene</a:t>
            </a:r>
          </a:p>
          <a:p>
            <a:pPr lvl="2"/>
            <a:r>
              <a:rPr lang="de-DE" altLang="en-US"/>
              <a:t>Dritte Ebene</a:t>
            </a:r>
          </a:p>
        </p:txBody>
      </p:sp>
      <p:sp>
        <p:nvSpPr>
          <p:cNvPr id="102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67723" y="434018"/>
            <a:ext cx="8937519" cy="675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Klicken Sie, um das Titelformat zu bearbeiten</a:t>
            </a:r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2799" y="439200"/>
            <a:ext cx="1476000" cy="401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17" r:id="rId2"/>
    <p:sldLayoutId id="2147483820" r:id="rId3"/>
    <p:sldLayoutId id="2147483815" r:id="rId4"/>
    <p:sldLayoutId id="2147483804" r:id="rId5"/>
    <p:sldLayoutId id="2147483805" r:id="rId6"/>
    <p:sldLayoutId id="2147483806" r:id="rId7"/>
    <p:sldLayoutId id="2147483813" r:id="rId8"/>
    <p:sldLayoutId id="2147483816" r:id="rId9"/>
    <p:sldLayoutId id="2147483814" r:id="rId10"/>
    <p:sldLayoutId id="2147483818" r:id="rId11"/>
    <p:sldLayoutId id="2147483812" r:id="rId12"/>
    <p:sldLayoutId id="2147483819" r:id="rId13"/>
    <p:sldLayoutId id="2147483807" r:id="rId14"/>
    <p:sldLayoutId id="2147483808" r:id="rId15"/>
    <p:sldLayoutId id="2147483810" r:id="rId16"/>
    <p:sldLayoutId id="2147483811" r:id="rId17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5A99"/>
          </a:solidFill>
          <a:latin typeface="+mj-lt"/>
          <a:ea typeface="Geneva" pitchFamily="-109" charset="-128"/>
          <a:cs typeface="Geneva" pitchFamily="-109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5A99"/>
          </a:solidFill>
          <a:latin typeface="Arial" pitchFamily="-109" charset="0"/>
          <a:ea typeface="Geneva" pitchFamily="-109" charset="-128"/>
          <a:cs typeface="Geneva" pitchFamily="-10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5A99"/>
          </a:solidFill>
          <a:latin typeface="Arial" pitchFamily="-109" charset="0"/>
          <a:ea typeface="Geneva" pitchFamily="-109" charset="-128"/>
          <a:cs typeface="Geneva" pitchFamily="-10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5A99"/>
          </a:solidFill>
          <a:latin typeface="Arial" pitchFamily="-109" charset="0"/>
          <a:ea typeface="Geneva" pitchFamily="-109" charset="-128"/>
          <a:cs typeface="Geneva" pitchFamily="-10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5A99"/>
          </a:solidFill>
          <a:latin typeface="Arial" pitchFamily="-109" charset="0"/>
          <a:ea typeface="Geneva" pitchFamily="-109" charset="-128"/>
          <a:cs typeface="Geneva" pitchFamily="-109" charset="-128"/>
        </a:defRPr>
      </a:lvl5pPr>
      <a:lvl6pPr marL="609539"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pitchFamily="-109" charset="0"/>
        </a:defRPr>
      </a:lvl6pPr>
      <a:lvl7pPr marL="1219080"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pitchFamily="-109" charset="0"/>
        </a:defRPr>
      </a:lvl7pPr>
      <a:lvl8pPr marL="1828618"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pitchFamily="-109" charset="0"/>
        </a:defRPr>
      </a:lvl8pPr>
      <a:lvl9pPr marL="2438158"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pitchFamily="-109" charset="0"/>
        </a:defRPr>
      </a:lvl9pPr>
    </p:titleStyle>
    <p:bodyStyle>
      <a:lvl1pPr marL="355566" indent="-355566" algn="l" rtl="0" eaLnBrk="1" fontAlgn="base" hangingPunct="1">
        <a:spcBef>
          <a:spcPts val="0"/>
        </a:spcBef>
        <a:spcAft>
          <a:spcPts val="900"/>
        </a:spcAft>
        <a:buClr>
          <a:schemeClr val="tx1"/>
        </a:buClr>
        <a:buFont typeface="Wingdings" pitchFamily="-109" charset="2"/>
        <a:buChar char="l"/>
        <a:defRPr sz="2400">
          <a:solidFill>
            <a:schemeClr val="tx1"/>
          </a:solidFill>
          <a:latin typeface="+mn-lt"/>
          <a:ea typeface="Geneva" pitchFamily="-109" charset="-128"/>
          <a:cs typeface="Geneva" pitchFamily="-109" charset="-128"/>
        </a:defRPr>
      </a:lvl1pPr>
      <a:lvl2pPr marL="719595" indent="-364034" algn="l" rtl="0" eaLnBrk="1" fontAlgn="base" hangingPunct="1">
        <a:spcBef>
          <a:spcPts val="0"/>
        </a:spcBef>
        <a:spcAft>
          <a:spcPts val="90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  <a:ea typeface="Geneva" pitchFamily="-109" charset="-128"/>
        </a:defRPr>
      </a:lvl2pPr>
      <a:lvl3pPr marL="1075160" indent="-355566" algn="l" rtl="0" eaLnBrk="1" fontAlgn="base" hangingPunct="1">
        <a:spcBef>
          <a:spcPts val="0"/>
        </a:spcBef>
        <a:spcAft>
          <a:spcPts val="90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  <a:ea typeface="Geneva" pitchFamily="-109" charset="-128"/>
        </a:defRPr>
      </a:lvl3pPr>
      <a:lvl4pPr marL="2260374" indent="-304768" algn="l" rtl="0" eaLnBrk="1" fontAlgn="base" hangingPunct="1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  <a:ea typeface="Geneva" pitchFamily="-109" charset="-128"/>
        </a:defRPr>
      </a:lvl4pPr>
      <a:lvl5pPr marL="2819120" indent="-304768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  <a:ea typeface="Geneva" pitchFamily="-109" charset="-128"/>
        </a:defRPr>
      </a:lvl5pPr>
      <a:lvl6pPr marL="3428658" indent="-304768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  <a:ea typeface="Geneva" pitchFamily="-109" charset="-128"/>
        </a:defRPr>
      </a:lvl6pPr>
      <a:lvl7pPr marL="4038198" indent="-304768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  <a:ea typeface="Geneva" pitchFamily="-109" charset="-128"/>
        </a:defRPr>
      </a:lvl7pPr>
      <a:lvl8pPr marL="4647736" indent="-304768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  <a:ea typeface="Geneva" pitchFamily="-109" charset="-128"/>
        </a:defRPr>
      </a:lvl8pPr>
      <a:lvl9pPr marL="5257275" indent="-304768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  <a:ea typeface="Geneva" pitchFamily="-109" charset="-128"/>
        </a:defRPr>
      </a:lvl9pPr>
    </p:bodyStyle>
    <p:otherStyle>
      <a:defPPr>
        <a:defRPr lang="de-DE"/>
      </a:defPPr>
      <a:lvl1pPr marL="0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39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80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18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158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696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235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773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313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dirty="0"/>
              <a:t>Umformende Werkzeugmaschinenindustrie Deutschland</a:t>
            </a:r>
            <a:br>
              <a:rPr lang="de-DE" altLang="en-US" dirty="0"/>
            </a:br>
            <a:r>
              <a:rPr lang="de-DE" altLang="en-US" b="0" dirty="0"/>
              <a:t>Bestellungen halten sich trotz Wachstumsabschwächung im Plus</a:t>
            </a:r>
            <a:endParaRPr lang="en-US" altLang="en-US" b="0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18.11.2022</a:t>
            </a:r>
            <a:endParaRPr lang="en-US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en-US"/>
              <a:t>VDW | Grafiken Auftragseingang |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12D5CE61-3DDF-3761-D52F-58BADBD57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088" y="1620000"/>
            <a:ext cx="607365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spcBef>
                <a:spcPct val="8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de-DE" sz="1200">
                <a:latin typeface="+mj-lt"/>
                <a:cs typeface="Arial" charset="0"/>
              </a:rPr>
              <a:t>Index, nominal, gleitender 12-Monats-Durchschnitt                                                                   </a:t>
            </a:r>
            <a:endParaRPr lang="en-US" sz="1200" dirty="0">
              <a:latin typeface="+mj-lt"/>
              <a:cs typeface="Arial" charset="0"/>
            </a:endParaRPr>
          </a:p>
        </p:txBody>
      </p:sp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510B253D-E1FB-2860-72C5-79D3C5CCB0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2438" y="1845618"/>
          <a:ext cx="11274425" cy="3796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 Box 8">
            <a:extLst>
              <a:ext uri="{FF2B5EF4-FFF2-40B4-BE49-F238E27FC236}">
                <a16:creationId xmlns:a16="http://schemas.microsoft.com/office/drawing/2014/main" id="{E38759E8-B65D-0C17-1426-BA2EAFEBC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5305" y="5669531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2019</a:t>
            </a:r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2D3678B3-B9DC-2036-828B-6F21383301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9298" y="5669531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2005</a:t>
            </a:r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A68B4CC1-E4B6-0955-9299-151D12EE5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8728" y="5669531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2007</a:t>
            </a:r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7B287A89-49D8-FF41-4381-6D2AF2215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8158" y="5669531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2009</a:t>
            </a:r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983E50FD-372D-4788-74F9-B6335D091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7588" y="5669531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2011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2CDACFF1-C274-CBC5-F5BA-6DAEAD77B6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2303" y="5669531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2012</a:t>
            </a:r>
          </a:p>
        </p:txBody>
      </p:sp>
      <p:sp>
        <p:nvSpPr>
          <p:cNvPr id="14" name="Text Box 15">
            <a:extLst>
              <a:ext uri="{FF2B5EF4-FFF2-40B4-BE49-F238E27FC236}">
                <a16:creationId xmlns:a16="http://schemas.microsoft.com/office/drawing/2014/main" id="{4516A91A-6FC7-3D09-E872-DABB032D0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7018" y="5669531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2013</a:t>
            </a:r>
          </a:p>
        </p:txBody>
      </p:sp>
      <p:sp>
        <p:nvSpPr>
          <p:cNvPr id="15" name="Text Box 22">
            <a:extLst>
              <a:ext uri="{FF2B5EF4-FFF2-40B4-BE49-F238E27FC236}">
                <a16:creationId xmlns:a16="http://schemas.microsoft.com/office/drawing/2014/main" id="{5F17AD77-C7B5-9D32-D51B-0CA67F7347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1733" y="5669531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2014</a:t>
            </a:r>
          </a:p>
        </p:txBody>
      </p:sp>
      <p:sp>
        <p:nvSpPr>
          <p:cNvPr id="17" name="Text Box 24">
            <a:extLst>
              <a:ext uri="{FF2B5EF4-FFF2-40B4-BE49-F238E27FC236}">
                <a16:creationId xmlns:a16="http://schemas.microsoft.com/office/drawing/2014/main" id="{BA57A4A0-E16E-3D01-25CD-FB6C85672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69446" y="5669531"/>
            <a:ext cx="4048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2022</a:t>
            </a:r>
          </a:p>
        </p:txBody>
      </p:sp>
      <p:sp>
        <p:nvSpPr>
          <p:cNvPr id="18" name="Text Box 15">
            <a:extLst>
              <a:ext uri="{FF2B5EF4-FFF2-40B4-BE49-F238E27FC236}">
                <a16:creationId xmlns:a16="http://schemas.microsoft.com/office/drawing/2014/main" id="{68850365-FA14-CDA5-E7AB-751F3B200C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868" y="5669531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2003</a:t>
            </a:r>
          </a:p>
        </p:txBody>
      </p:sp>
      <p:sp>
        <p:nvSpPr>
          <p:cNvPr id="19" name="Text Box 15">
            <a:extLst>
              <a:ext uri="{FF2B5EF4-FFF2-40B4-BE49-F238E27FC236}">
                <a16:creationId xmlns:a16="http://schemas.microsoft.com/office/drawing/2014/main" id="{A05EDDC0-28BD-2101-4CAD-5E09A7123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4583" y="5669531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2004</a:t>
            </a:r>
          </a:p>
        </p:txBody>
      </p:sp>
      <p:sp>
        <p:nvSpPr>
          <p:cNvPr id="20" name="Text Box 15">
            <a:extLst>
              <a:ext uri="{FF2B5EF4-FFF2-40B4-BE49-F238E27FC236}">
                <a16:creationId xmlns:a16="http://schemas.microsoft.com/office/drawing/2014/main" id="{314A4119-A2EB-8709-7FC6-3238E181E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4013" y="5669531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2006</a:t>
            </a:r>
          </a:p>
        </p:txBody>
      </p:sp>
      <p:sp>
        <p:nvSpPr>
          <p:cNvPr id="21" name="Text Box 15">
            <a:extLst>
              <a:ext uri="{FF2B5EF4-FFF2-40B4-BE49-F238E27FC236}">
                <a16:creationId xmlns:a16="http://schemas.microsoft.com/office/drawing/2014/main" id="{8BEE2CBF-2E55-3823-E5A2-828A85B8C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3443" y="5669531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2008</a:t>
            </a:r>
          </a:p>
        </p:txBody>
      </p:sp>
      <p:sp>
        <p:nvSpPr>
          <p:cNvPr id="22" name="Text Box 15">
            <a:extLst>
              <a:ext uri="{FF2B5EF4-FFF2-40B4-BE49-F238E27FC236}">
                <a16:creationId xmlns:a16="http://schemas.microsoft.com/office/drawing/2014/main" id="{BFF839A7-683F-1C9E-0B44-323300B60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2873" y="5669531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2010</a:t>
            </a:r>
          </a:p>
        </p:txBody>
      </p:sp>
      <p:sp>
        <p:nvSpPr>
          <p:cNvPr id="23" name="Text Box 15">
            <a:extLst>
              <a:ext uri="{FF2B5EF4-FFF2-40B4-BE49-F238E27FC236}">
                <a16:creationId xmlns:a16="http://schemas.microsoft.com/office/drawing/2014/main" id="{66FF1204-3E12-4DC5-F08A-372C07D9F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80020" y="5669531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2020</a:t>
            </a:r>
          </a:p>
        </p:txBody>
      </p:sp>
      <p:sp>
        <p:nvSpPr>
          <p:cNvPr id="24" name="Text Box 24">
            <a:extLst>
              <a:ext uri="{FF2B5EF4-FFF2-40B4-BE49-F238E27FC236}">
                <a16:creationId xmlns:a16="http://schemas.microsoft.com/office/drawing/2014/main" id="{AB0B2AAC-2826-95F9-D985-00F013220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6448" y="5669531"/>
            <a:ext cx="4048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2015</a:t>
            </a:r>
          </a:p>
        </p:txBody>
      </p:sp>
      <p:sp>
        <p:nvSpPr>
          <p:cNvPr id="25" name="Text Box 15">
            <a:extLst>
              <a:ext uri="{FF2B5EF4-FFF2-40B4-BE49-F238E27FC236}">
                <a16:creationId xmlns:a16="http://schemas.microsoft.com/office/drawing/2014/main" id="{64697EA8-56C7-B066-A89F-960ED72AD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162" y="5669531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2016</a:t>
            </a:r>
          </a:p>
        </p:txBody>
      </p:sp>
      <p:sp>
        <p:nvSpPr>
          <p:cNvPr id="26" name="Text Box 24">
            <a:extLst>
              <a:ext uri="{FF2B5EF4-FFF2-40B4-BE49-F238E27FC236}">
                <a16:creationId xmlns:a16="http://schemas.microsoft.com/office/drawing/2014/main" id="{1F108F41-11F3-1D4C-F455-18EACB9B7A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5877" y="5669531"/>
            <a:ext cx="4048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2017</a:t>
            </a:r>
          </a:p>
        </p:txBody>
      </p:sp>
      <p:sp>
        <p:nvSpPr>
          <p:cNvPr id="27" name="Text Box 24">
            <a:extLst>
              <a:ext uri="{FF2B5EF4-FFF2-40B4-BE49-F238E27FC236}">
                <a16:creationId xmlns:a16="http://schemas.microsoft.com/office/drawing/2014/main" id="{CC4F1939-6390-DA67-B5BD-A1E540367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0591" y="5669531"/>
            <a:ext cx="4048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2018</a:t>
            </a:r>
          </a:p>
        </p:txBody>
      </p:sp>
      <p:sp>
        <p:nvSpPr>
          <p:cNvPr id="28" name="Text Box 24">
            <a:extLst>
              <a:ext uri="{FF2B5EF4-FFF2-40B4-BE49-F238E27FC236}">
                <a16:creationId xmlns:a16="http://schemas.microsoft.com/office/drawing/2014/main" id="{1C131BAF-B261-3DAA-238C-740248820C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24735" y="5669531"/>
            <a:ext cx="4048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2021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6E56914C-1C1B-DE88-035D-195C3B3E1477}"/>
              </a:ext>
            </a:extLst>
          </p:cNvPr>
          <p:cNvSpPr txBox="1"/>
          <p:nvPr/>
        </p:nvSpPr>
        <p:spPr>
          <a:xfrm>
            <a:off x="5233416" y="6202603"/>
            <a:ext cx="6485751" cy="138499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spAutoFit/>
          </a:bodyPr>
          <a:lstStyle/>
          <a:p>
            <a:pPr algn="r"/>
            <a:r>
              <a:rPr lang="de-DE" sz="900" dirty="0"/>
              <a:t>Hinweis: Indexbasis Umsatz 2015=100, Daten bis September 2022, Quellen: Monatliche Auftragseingangsstatistik VDMA, VDW</a:t>
            </a: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E1398D14-390F-C450-8A7F-1A8A024295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4974" y="4213427"/>
            <a:ext cx="2678023" cy="11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31647"/>
      </p:ext>
    </p:extLst>
  </p:cSld>
  <p:clrMapOvr>
    <a:masterClrMapping/>
  </p:clrMapOvr>
</p:sld>
</file>

<file path=ppt/theme/theme1.xml><?xml version="1.0" encoding="utf-8"?>
<a:theme xmlns:a="http://schemas.openxmlformats.org/drawingml/2006/main" name="VDW-Vorlage_2015_2015-12-02">
  <a:themeElements>
    <a:clrScheme name="VDW">
      <a:dk1>
        <a:srgbClr val="000000"/>
      </a:dk1>
      <a:lt1>
        <a:srgbClr val="FFFFFF"/>
      </a:lt1>
      <a:dk2>
        <a:srgbClr val="005A99"/>
      </a:dk2>
      <a:lt2>
        <a:srgbClr val="FFFFFF"/>
      </a:lt2>
      <a:accent1>
        <a:srgbClr val="005A99"/>
      </a:accent1>
      <a:accent2>
        <a:srgbClr val="5994BC"/>
      </a:accent2>
      <a:accent3>
        <a:srgbClr val="E68D3F"/>
      </a:accent3>
      <a:accent4>
        <a:srgbClr val="F3C69F"/>
      </a:accent4>
      <a:accent5>
        <a:srgbClr val="ADCF82"/>
      </a:accent5>
      <a:accent6>
        <a:srgbClr val="C9E0AD"/>
      </a:accent6>
      <a:hlink>
        <a:srgbClr val="7F7F7F"/>
      </a:hlink>
      <a:folHlink>
        <a:srgbClr val="B2B2B2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54000" tIns="54000" rIns="54000" bIns="54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54000" tIns="54000" rIns="54000" bIns="54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BB51FF200CC3459B69FFF82F765000" ma:contentTypeVersion="10" ma:contentTypeDescription="Create a new document." ma:contentTypeScope="" ma:versionID="a443a525a1391783f638b3349c0a0c48">
  <xsd:schema xmlns:xsd="http://www.w3.org/2001/XMLSchema" xmlns:xs="http://www.w3.org/2001/XMLSchema" xmlns:p="http://schemas.microsoft.com/office/2006/metadata/properties" xmlns:ns3="fab3017e-d419-453d-884e-f18919342add" xmlns:ns4="1b69c668-1246-4662-ad5c-4c05d3b8de56" targetNamespace="http://schemas.microsoft.com/office/2006/metadata/properties" ma:root="true" ma:fieldsID="e56837049dc4a6280e679879e219d2a0" ns3:_="" ns4:_="">
    <xsd:import namespace="fab3017e-d419-453d-884e-f18919342add"/>
    <xsd:import namespace="1b69c668-1246-4662-ad5c-4c05d3b8de5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b3017e-d419-453d-884e-f18919342a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69c668-1246-4662-ad5c-4c05d3b8de5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6D828F-236D-4B21-BB18-B062472534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b3017e-d419-453d-884e-f18919342add"/>
    <ds:schemaRef ds:uri="1b69c668-1246-4662-ad5c-4c05d3b8de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5AF216-CF83-4AE9-B5E2-9B19750FB05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E0AB875-A7F9-43D2-975C-3A122CA664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VDW-Vorlage_2015_2015-12-02</Template>
  <TotalTime>0</TotalTime>
  <Words>61</Words>
  <Application>Microsoft Office PowerPoint</Application>
  <PresentationFormat>Benutzerdefiniert</PresentationFormat>
  <Paragraphs>25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Wingdings</vt:lpstr>
      <vt:lpstr>VDW-Vorlage_2015_2015-12-02</vt:lpstr>
      <vt:lpstr>Umformende Werkzeugmaschinenindustrie Deutschland Bestellungen halten sich trotz Wachstumsabschwächung im Plus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 steht eine Titelzeile Platz für Unterzeile</dc:title>
  <dc:creator>Geis, Bernhard</dc:creator>
  <cp:lastModifiedBy>Geis, Bernhard</cp:lastModifiedBy>
  <cp:revision>1226</cp:revision>
  <cp:lastPrinted>2018-07-20T12:06:25Z</cp:lastPrinted>
  <dcterms:created xsi:type="dcterms:W3CDTF">2015-12-04T12:19:23Z</dcterms:created>
  <dcterms:modified xsi:type="dcterms:W3CDTF">2022-11-18T10:15:12Z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0x010100ADBB51FF200CC3459B69FFF82F765000</vt:lpwstr>
  </property>
</Properties>
</file>