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383" r:id="rId5"/>
  </p:sldIdLst>
  <p:sldSz cx="12190413" cy="6859588"/>
  <p:notesSz cx="6797675" cy="992663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900" kern="1200">
        <a:solidFill>
          <a:schemeClr val="tx1"/>
        </a:solidFill>
        <a:latin typeface="Arial" charset="0"/>
        <a:ea typeface="Geneva" pitchFamily="-109" charset="-128"/>
        <a:cs typeface="+mn-cs"/>
      </a:defRPr>
    </a:lvl1pPr>
    <a:lvl2pPr marL="609539" algn="l" rtl="0" eaLnBrk="0" fontAlgn="base" hangingPunct="0">
      <a:spcBef>
        <a:spcPct val="0"/>
      </a:spcBef>
      <a:spcAft>
        <a:spcPct val="0"/>
      </a:spcAft>
      <a:defRPr sz="1900" kern="1200">
        <a:solidFill>
          <a:schemeClr val="tx1"/>
        </a:solidFill>
        <a:latin typeface="Arial" charset="0"/>
        <a:ea typeface="Geneva" pitchFamily="-109" charset="-128"/>
        <a:cs typeface="+mn-cs"/>
      </a:defRPr>
    </a:lvl2pPr>
    <a:lvl3pPr marL="1219080" algn="l" rtl="0" eaLnBrk="0" fontAlgn="base" hangingPunct="0">
      <a:spcBef>
        <a:spcPct val="0"/>
      </a:spcBef>
      <a:spcAft>
        <a:spcPct val="0"/>
      </a:spcAft>
      <a:defRPr sz="1900" kern="1200">
        <a:solidFill>
          <a:schemeClr val="tx1"/>
        </a:solidFill>
        <a:latin typeface="Arial" charset="0"/>
        <a:ea typeface="Geneva" pitchFamily="-109" charset="-128"/>
        <a:cs typeface="+mn-cs"/>
      </a:defRPr>
    </a:lvl3pPr>
    <a:lvl4pPr marL="1828618" algn="l" rtl="0" eaLnBrk="0" fontAlgn="base" hangingPunct="0">
      <a:spcBef>
        <a:spcPct val="0"/>
      </a:spcBef>
      <a:spcAft>
        <a:spcPct val="0"/>
      </a:spcAft>
      <a:defRPr sz="1900" kern="1200">
        <a:solidFill>
          <a:schemeClr val="tx1"/>
        </a:solidFill>
        <a:latin typeface="Arial" charset="0"/>
        <a:ea typeface="Geneva" pitchFamily="-109" charset="-128"/>
        <a:cs typeface="+mn-cs"/>
      </a:defRPr>
    </a:lvl4pPr>
    <a:lvl5pPr marL="2438158" algn="l" rtl="0" eaLnBrk="0" fontAlgn="base" hangingPunct="0">
      <a:spcBef>
        <a:spcPct val="0"/>
      </a:spcBef>
      <a:spcAft>
        <a:spcPct val="0"/>
      </a:spcAft>
      <a:defRPr sz="1900" kern="1200">
        <a:solidFill>
          <a:schemeClr val="tx1"/>
        </a:solidFill>
        <a:latin typeface="Arial" charset="0"/>
        <a:ea typeface="Geneva" pitchFamily="-109" charset="-128"/>
        <a:cs typeface="+mn-cs"/>
      </a:defRPr>
    </a:lvl5pPr>
    <a:lvl6pPr marL="3047696" algn="l" defTabSz="1219080" rtl="0" eaLnBrk="1" latinLnBrk="0" hangingPunct="1">
      <a:defRPr sz="1900" kern="1200">
        <a:solidFill>
          <a:schemeClr val="tx1"/>
        </a:solidFill>
        <a:latin typeface="Arial" charset="0"/>
        <a:ea typeface="Geneva" pitchFamily="-109" charset="-128"/>
        <a:cs typeface="+mn-cs"/>
      </a:defRPr>
    </a:lvl6pPr>
    <a:lvl7pPr marL="3657235" algn="l" defTabSz="1219080" rtl="0" eaLnBrk="1" latinLnBrk="0" hangingPunct="1">
      <a:defRPr sz="1900" kern="1200">
        <a:solidFill>
          <a:schemeClr val="tx1"/>
        </a:solidFill>
        <a:latin typeface="Arial" charset="0"/>
        <a:ea typeface="Geneva" pitchFamily="-109" charset="-128"/>
        <a:cs typeface="+mn-cs"/>
      </a:defRPr>
    </a:lvl7pPr>
    <a:lvl8pPr marL="4266773" algn="l" defTabSz="1219080" rtl="0" eaLnBrk="1" latinLnBrk="0" hangingPunct="1">
      <a:defRPr sz="1900" kern="1200">
        <a:solidFill>
          <a:schemeClr val="tx1"/>
        </a:solidFill>
        <a:latin typeface="Arial" charset="0"/>
        <a:ea typeface="Geneva" pitchFamily="-109" charset="-128"/>
        <a:cs typeface="+mn-cs"/>
      </a:defRPr>
    </a:lvl8pPr>
    <a:lvl9pPr marL="4876313" algn="l" defTabSz="1219080" rtl="0" eaLnBrk="1" latinLnBrk="0" hangingPunct="1">
      <a:defRPr sz="1900" kern="1200">
        <a:solidFill>
          <a:schemeClr val="tx1"/>
        </a:solidFill>
        <a:latin typeface="Arial" charset="0"/>
        <a:ea typeface="Geneva" pitchFamily="-109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59">
          <p15:clr>
            <a:srgbClr val="A4A3A4"/>
          </p15:clr>
        </p15:guide>
        <p15:guide id="2" orient="horz" pos="3987">
          <p15:clr>
            <a:srgbClr val="A4A3A4"/>
          </p15:clr>
        </p15:guide>
        <p15:guide id="3" orient="horz" pos="1133">
          <p15:clr>
            <a:srgbClr val="A4A3A4"/>
          </p15:clr>
        </p15:guide>
        <p15:guide id="4" pos="3845">
          <p15:clr>
            <a:srgbClr val="A4A3A4"/>
          </p15:clr>
        </p15:guide>
        <p15:guide id="5" pos="7387">
          <p15:clr>
            <a:srgbClr val="A4A3A4"/>
          </p15:clr>
        </p15:guide>
        <p15:guide id="6" pos="28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8D3F"/>
    <a:srgbClr val="005A99"/>
    <a:srgbClr val="EBEBEB"/>
    <a:srgbClr val="A7C6DC"/>
    <a:srgbClr val="7FACCC"/>
    <a:srgbClr val="5994BC"/>
    <a:srgbClr val="F3C69F"/>
    <a:srgbClr val="D6E7C1"/>
    <a:srgbClr val="C9E0AD"/>
    <a:srgbClr val="ADCF8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ED7A2E9-7166-4D94-8E2B-C4BCEBD3BEAC}" v="3" dt="2020-05-26T08:07:49.25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636" autoAdjust="0"/>
    <p:restoredTop sz="94619" autoAdjust="0"/>
  </p:normalViewPr>
  <p:slideViewPr>
    <p:cSldViewPr snapToGrid="0">
      <p:cViewPr varScale="1">
        <p:scale>
          <a:sx n="93" d="100"/>
          <a:sy n="93" d="100"/>
        </p:scale>
        <p:origin x="365" y="82"/>
      </p:cViewPr>
      <p:guideLst>
        <p:guide orient="horz" pos="2159"/>
        <p:guide orient="horz" pos="3987"/>
        <p:guide orient="horz" pos="1133"/>
        <p:guide pos="3845"/>
        <p:guide pos="7387"/>
        <p:guide pos="28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61" d="100"/>
          <a:sy n="61" d="100"/>
        </p:scale>
        <p:origin x="-3336" y="-7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essica Salokat" userId="a755d818-0751-434a-bdc9-ebb9c48370c0" providerId="ADAL" clId="{AED7A2E9-7166-4D94-8E2B-C4BCEBD3BEAC}"/>
    <pc:docChg chg="delSld modSld">
      <pc:chgData name="Jessica Salokat" userId="a755d818-0751-434a-bdc9-ebb9c48370c0" providerId="ADAL" clId="{AED7A2E9-7166-4D94-8E2B-C4BCEBD3BEAC}" dt="2020-05-26T08:07:26.532" v="6" actId="1076"/>
      <pc:docMkLst>
        <pc:docMk/>
      </pc:docMkLst>
      <pc:sldChg chg="addSp delSp modSp mod">
        <pc:chgData name="Jessica Salokat" userId="a755d818-0751-434a-bdc9-ebb9c48370c0" providerId="ADAL" clId="{AED7A2E9-7166-4D94-8E2B-C4BCEBD3BEAC}" dt="2020-05-26T08:07:26.532" v="6" actId="1076"/>
        <pc:sldMkLst>
          <pc:docMk/>
          <pc:sldMk cId="2106624918" sldId="1777"/>
        </pc:sldMkLst>
        <pc:spChg chg="del">
          <ac:chgData name="Jessica Salokat" userId="a755d818-0751-434a-bdc9-ebb9c48370c0" providerId="ADAL" clId="{AED7A2E9-7166-4D94-8E2B-C4BCEBD3BEAC}" dt="2020-05-26T08:06:34.913" v="2" actId="478"/>
          <ac:spMkLst>
            <pc:docMk/>
            <pc:sldMk cId="2106624918" sldId="1777"/>
            <ac:spMk id="40" creationId="{00000000-0000-0000-0000-000000000000}"/>
          </ac:spMkLst>
        </pc:spChg>
        <pc:spChg chg="mod">
          <ac:chgData name="Jessica Salokat" userId="a755d818-0751-434a-bdc9-ebb9c48370c0" providerId="ADAL" clId="{AED7A2E9-7166-4D94-8E2B-C4BCEBD3BEAC}" dt="2020-05-26T08:06:16.370" v="1"/>
          <ac:spMkLst>
            <pc:docMk/>
            <pc:sldMk cId="2106624918" sldId="1777"/>
            <ac:spMk id="17411" creationId="{00000000-0000-0000-0000-000000000000}"/>
          </ac:spMkLst>
        </pc:spChg>
        <pc:picChg chg="add mod">
          <ac:chgData name="Jessica Salokat" userId="a755d818-0751-434a-bdc9-ebb9c48370c0" providerId="ADAL" clId="{AED7A2E9-7166-4D94-8E2B-C4BCEBD3BEAC}" dt="2020-05-26T08:07:26.532" v="6" actId="1076"/>
          <ac:picMkLst>
            <pc:docMk/>
            <pc:sldMk cId="2106624918" sldId="1777"/>
            <ac:picMk id="4" creationId="{B70E4FEB-A17A-403F-9456-2F2021B6B729}"/>
          </ac:picMkLst>
        </pc:picChg>
      </pc:sldChg>
      <pc:sldChg chg="del">
        <pc:chgData name="Jessica Salokat" userId="a755d818-0751-434a-bdc9-ebb9c48370c0" providerId="ADAL" clId="{AED7A2E9-7166-4D94-8E2B-C4BCEBD3BEAC}" dt="2020-05-26T08:02:35.026" v="0" actId="47"/>
        <pc:sldMkLst>
          <pc:docMk/>
          <pc:sldMk cId="1233952740" sldId="1778"/>
        </pc:sldMkLst>
      </pc:sldChg>
    </pc:docChg>
  </pc:docChgLst>
  <pc:docChgLst>
    <pc:chgData name="Salokat, Jessica" userId="a755d818-0751-434a-bdc9-ebb9c48370c0" providerId="ADAL" clId="{AED7A2E9-7166-4D94-8E2B-C4BCEBD3BEAC}"/>
    <pc:docChg chg="addSld delSld modSld">
      <pc:chgData name="Salokat, Jessica" userId="a755d818-0751-434a-bdc9-ebb9c48370c0" providerId="ADAL" clId="{AED7A2E9-7166-4D94-8E2B-C4BCEBD3BEAC}" dt="2020-05-26T06:51:00.691" v="20" actId="478"/>
      <pc:docMkLst>
        <pc:docMk/>
      </pc:docMkLst>
      <pc:sldChg chg="del">
        <pc:chgData name="Salokat, Jessica" userId="a755d818-0751-434a-bdc9-ebb9c48370c0" providerId="ADAL" clId="{AED7A2E9-7166-4D94-8E2B-C4BCEBD3BEAC}" dt="2020-05-26T06:41:59.020" v="1" actId="47"/>
        <pc:sldMkLst>
          <pc:docMk/>
          <pc:sldMk cId="3396801370" sldId="335"/>
        </pc:sldMkLst>
      </pc:sldChg>
      <pc:sldChg chg="del">
        <pc:chgData name="Salokat, Jessica" userId="a755d818-0751-434a-bdc9-ebb9c48370c0" providerId="ADAL" clId="{AED7A2E9-7166-4D94-8E2B-C4BCEBD3BEAC}" dt="2020-05-26T06:42:14.021" v="5" actId="47"/>
        <pc:sldMkLst>
          <pc:docMk/>
          <pc:sldMk cId="3744291047" sldId="350"/>
        </pc:sldMkLst>
      </pc:sldChg>
      <pc:sldChg chg="del">
        <pc:chgData name="Salokat, Jessica" userId="a755d818-0751-434a-bdc9-ebb9c48370c0" providerId="ADAL" clId="{AED7A2E9-7166-4D94-8E2B-C4BCEBD3BEAC}" dt="2020-05-26T06:42:16.275" v="6" actId="47"/>
        <pc:sldMkLst>
          <pc:docMk/>
          <pc:sldMk cId="2939297293" sldId="352"/>
        </pc:sldMkLst>
      </pc:sldChg>
      <pc:sldChg chg="del">
        <pc:chgData name="Salokat, Jessica" userId="a755d818-0751-434a-bdc9-ebb9c48370c0" providerId="ADAL" clId="{AED7A2E9-7166-4D94-8E2B-C4BCEBD3BEAC}" dt="2020-05-26T06:42:16.275" v="6" actId="47"/>
        <pc:sldMkLst>
          <pc:docMk/>
          <pc:sldMk cId="4055083628" sldId="361"/>
        </pc:sldMkLst>
      </pc:sldChg>
      <pc:sldChg chg="del">
        <pc:chgData name="Salokat, Jessica" userId="a755d818-0751-434a-bdc9-ebb9c48370c0" providerId="ADAL" clId="{AED7A2E9-7166-4D94-8E2B-C4BCEBD3BEAC}" dt="2020-05-26T06:42:14.021" v="5" actId="47"/>
        <pc:sldMkLst>
          <pc:docMk/>
          <pc:sldMk cId="566003674" sldId="459"/>
        </pc:sldMkLst>
      </pc:sldChg>
      <pc:sldChg chg="del">
        <pc:chgData name="Salokat, Jessica" userId="a755d818-0751-434a-bdc9-ebb9c48370c0" providerId="ADAL" clId="{AED7A2E9-7166-4D94-8E2B-C4BCEBD3BEAC}" dt="2020-05-26T06:42:16.275" v="6" actId="47"/>
        <pc:sldMkLst>
          <pc:docMk/>
          <pc:sldMk cId="3567547944" sldId="561"/>
        </pc:sldMkLst>
      </pc:sldChg>
      <pc:sldChg chg="del">
        <pc:chgData name="Salokat, Jessica" userId="a755d818-0751-434a-bdc9-ebb9c48370c0" providerId="ADAL" clId="{AED7A2E9-7166-4D94-8E2B-C4BCEBD3BEAC}" dt="2020-05-26T06:42:25.208" v="11" actId="47"/>
        <pc:sldMkLst>
          <pc:docMk/>
          <pc:sldMk cId="3170695406" sldId="1478"/>
        </pc:sldMkLst>
      </pc:sldChg>
      <pc:sldChg chg="del">
        <pc:chgData name="Salokat, Jessica" userId="a755d818-0751-434a-bdc9-ebb9c48370c0" providerId="ADAL" clId="{AED7A2E9-7166-4D94-8E2B-C4BCEBD3BEAC}" dt="2020-05-26T06:42:25.208" v="11" actId="47"/>
        <pc:sldMkLst>
          <pc:docMk/>
          <pc:sldMk cId="940593036" sldId="1479"/>
        </pc:sldMkLst>
      </pc:sldChg>
      <pc:sldChg chg="del">
        <pc:chgData name="Salokat, Jessica" userId="a755d818-0751-434a-bdc9-ebb9c48370c0" providerId="ADAL" clId="{AED7A2E9-7166-4D94-8E2B-C4BCEBD3BEAC}" dt="2020-05-26T06:41:59.020" v="1" actId="47"/>
        <pc:sldMkLst>
          <pc:docMk/>
          <pc:sldMk cId="2580776783" sldId="1532"/>
        </pc:sldMkLst>
      </pc:sldChg>
      <pc:sldChg chg="del">
        <pc:chgData name="Salokat, Jessica" userId="a755d818-0751-434a-bdc9-ebb9c48370c0" providerId="ADAL" clId="{AED7A2E9-7166-4D94-8E2B-C4BCEBD3BEAC}" dt="2020-05-26T06:41:59.020" v="1" actId="47"/>
        <pc:sldMkLst>
          <pc:docMk/>
          <pc:sldMk cId="1320898024" sldId="1641"/>
        </pc:sldMkLst>
      </pc:sldChg>
      <pc:sldChg chg="del">
        <pc:chgData name="Salokat, Jessica" userId="a755d818-0751-434a-bdc9-ebb9c48370c0" providerId="ADAL" clId="{AED7A2E9-7166-4D94-8E2B-C4BCEBD3BEAC}" dt="2020-05-26T06:42:11.616" v="4" actId="47"/>
        <pc:sldMkLst>
          <pc:docMk/>
          <pc:sldMk cId="903724020" sldId="1642"/>
        </pc:sldMkLst>
      </pc:sldChg>
      <pc:sldChg chg="del">
        <pc:chgData name="Salokat, Jessica" userId="a755d818-0751-434a-bdc9-ebb9c48370c0" providerId="ADAL" clId="{AED7A2E9-7166-4D94-8E2B-C4BCEBD3BEAC}" dt="2020-05-26T06:42:14.021" v="5" actId="47"/>
        <pc:sldMkLst>
          <pc:docMk/>
          <pc:sldMk cId="1958033634" sldId="1643"/>
        </pc:sldMkLst>
      </pc:sldChg>
      <pc:sldChg chg="del">
        <pc:chgData name="Salokat, Jessica" userId="a755d818-0751-434a-bdc9-ebb9c48370c0" providerId="ADAL" clId="{AED7A2E9-7166-4D94-8E2B-C4BCEBD3BEAC}" dt="2020-05-26T06:42:16.275" v="6" actId="47"/>
        <pc:sldMkLst>
          <pc:docMk/>
          <pc:sldMk cId="1120407138" sldId="1644"/>
        </pc:sldMkLst>
      </pc:sldChg>
      <pc:sldChg chg="del">
        <pc:chgData name="Salokat, Jessica" userId="a755d818-0751-434a-bdc9-ebb9c48370c0" providerId="ADAL" clId="{AED7A2E9-7166-4D94-8E2B-C4BCEBD3BEAC}" dt="2020-05-26T06:42:25.208" v="11" actId="47"/>
        <pc:sldMkLst>
          <pc:docMk/>
          <pc:sldMk cId="268469070" sldId="1645"/>
        </pc:sldMkLst>
      </pc:sldChg>
      <pc:sldChg chg="del">
        <pc:chgData name="Salokat, Jessica" userId="a755d818-0751-434a-bdc9-ebb9c48370c0" providerId="ADAL" clId="{AED7A2E9-7166-4D94-8E2B-C4BCEBD3BEAC}" dt="2020-05-26T06:42:27.479" v="12" actId="47"/>
        <pc:sldMkLst>
          <pc:docMk/>
          <pc:sldMk cId="664441852" sldId="1646"/>
        </pc:sldMkLst>
      </pc:sldChg>
      <pc:sldChg chg="del">
        <pc:chgData name="Salokat, Jessica" userId="a755d818-0751-434a-bdc9-ebb9c48370c0" providerId="ADAL" clId="{AED7A2E9-7166-4D94-8E2B-C4BCEBD3BEAC}" dt="2020-05-26T06:42:33.535" v="15" actId="47"/>
        <pc:sldMkLst>
          <pc:docMk/>
          <pc:sldMk cId="1500054775" sldId="1647"/>
        </pc:sldMkLst>
      </pc:sldChg>
      <pc:sldChg chg="del">
        <pc:chgData name="Salokat, Jessica" userId="a755d818-0751-434a-bdc9-ebb9c48370c0" providerId="ADAL" clId="{AED7A2E9-7166-4D94-8E2B-C4BCEBD3BEAC}" dt="2020-05-26T06:42:25.208" v="11" actId="47"/>
        <pc:sldMkLst>
          <pc:docMk/>
          <pc:sldMk cId="3310495755" sldId="1673"/>
        </pc:sldMkLst>
      </pc:sldChg>
      <pc:sldChg chg="del">
        <pc:chgData name="Salokat, Jessica" userId="a755d818-0751-434a-bdc9-ebb9c48370c0" providerId="ADAL" clId="{AED7A2E9-7166-4D94-8E2B-C4BCEBD3BEAC}" dt="2020-05-26T06:42:25.208" v="11" actId="47"/>
        <pc:sldMkLst>
          <pc:docMk/>
          <pc:sldMk cId="2172636190" sldId="1674"/>
        </pc:sldMkLst>
      </pc:sldChg>
      <pc:sldChg chg="del">
        <pc:chgData name="Salokat, Jessica" userId="a755d818-0751-434a-bdc9-ebb9c48370c0" providerId="ADAL" clId="{AED7A2E9-7166-4D94-8E2B-C4BCEBD3BEAC}" dt="2020-05-26T06:42:18.586" v="7" actId="47"/>
        <pc:sldMkLst>
          <pc:docMk/>
          <pc:sldMk cId="3958029645" sldId="1706"/>
        </pc:sldMkLst>
      </pc:sldChg>
      <pc:sldChg chg="del">
        <pc:chgData name="Salokat, Jessica" userId="a755d818-0751-434a-bdc9-ebb9c48370c0" providerId="ADAL" clId="{AED7A2E9-7166-4D94-8E2B-C4BCEBD3BEAC}" dt="2020-05-26T06:42:18.586" v="7" actId="47"/>
        <pc:sldMkLst>
          <pc:docMk/>
          <pc:sldMk cId="308763140" sldId="1707"/>
        </pc:sldMkLst>
      </pc:sldChg>
      <pc:sldChg chg="del">
        <pc:chgData name="Salokat, Jessica" userId="a755d818-0751-434a-bdc9-ebb9c48370c0" providerId="ADAL" clId="{AED7A2E9-7166-4D94-8E2B-C4BCEBD3BEAC}" dt="2020-05-26T06:42:18.586" v="7" actId="47"/>
        <pc:sldMkLst>
          <pc:docMk/>
          <pc:sldMk cId="3997991119" sldId="1708"/>
        </pc:sldMkLst>
      </pc:sldChg>
      <pc:sldChg chg="del">
        <pc:chgData name="Salokat, Jessica" userId="a755d818-0751-434a-bdc9-ebb9c48370c0" providerId="ADAL" clId="{AED7A2E9-7166-4D94-8E2B-C4BCEBD3BEAC}" dt="2020-05-26T06:42:18.586" v="7" actId="47"/>
        <pc:sldMkLst>
          <pc:docMk/>
          <pc:sldMk cId="2736908677" sldId="1709"/>
        </pc:sldMkLst>
      </pc:sldChg>
      <pc:sldChg chg="del">
        <pc:chgData name="Salokat, Jessica" userId="a755d818-0751-434a-bdc9-ebb9c48370c0" providerId="ADAL" clId="{AED7A2E9-7166-4D94-8E2B-C4BCEBD3BEAC}" dt="2020-05-26T06:42:18.586" v="7" actId="47"/>
        <pc:sldMkLst>
          <pc:docMk/>
          <pc:sldMk cId="3376663473" sldId="1710"/>
        </pc:sldMkLst>
      </pc:sldChg>
      <pc:sldChg chg="del">
        <pc:chgData name="Salokat, Jessica" userId="a755d818-0751-434a-bdc9-ebb9c48370c0" providerId="ADAL" clId="{AED7A2E9-7166-4D94-8E2B-C4BCEBD3BEAC}" dt="2020-05-26T06:42:20.557" v="8" actId="47"/>
        <pc:sldMkLst>
          <pc:docMk/>
          <pc:sldMk cId="4147012523" sldId="1711"/>
        </pc:sldMkLst>
      </pc:sldChg>
      <pc:sldChg chg="del">
        <pc:chgData name="Salokat, Jessica" userId="a755d818-0751-434a-bdc9-ebb9c48370c0" providerId="ADAL" clId="{AED7A2E9-7166-4D94-8E2B-C4BCEBD3BEAC}" dt="2020-05-26T06:42:20.557" v="8" actId="47"/>
        <pc:sldMkLst>
          <pc:docMk/>
          <pc:sldMk cId="236123517" sldId="1712"/>
        </pc:sldMkLst>
      </pc:sldChg>
      <pc:sldChg chg="del">
        <pc:chgData name="Salokat, Jessica" userId="a755d818-0751-434a-bdc9-ebb9c48370c0" providerId="ADAL" clId="{AED7A2E9-7166-4D94-8E2B-C4BCEBD3BEAC}" dt="2020-05-26T06:42:20.557" v="8" actId="47"/>
        <pc:sldMkLst>
          <pc:docMk/>
          <pc:sldMk cId="3470708369" sldId="1713"/>
        </pc:sldMkLst>
      </pc:sldChg>
      <pc:sldChg chg="del">
        <pc:chgData name="Salokat, Jessica" userId="a755d818-0751-434a-bdc9-ebb9c48370c0" providerId="ADAL" clId="{AED7A2E9-7166-4D94-8E2B-C4BCEBD3BEAC}" dt="2020-05-26T06:42:20.557" v="8" actId="47"/>
        <pc:sldMkLst>
          <pc:docMk/>
          <pc:sldMk cId="2988238934" sldId="1714"/>
        </pc:sldMkLst>
      </pc:sldChg>
      <pc:sldChg chg="del">
        <pc:chgData name="Salokat, Jessica" userId="a755d818-0751-434a-bdc9-ebb9c48370c0" providerId="ADAL" clId="{AED7A2E9-7166-4D94-8E2B-C4BCEBD3BEAC}" dt="2020-05-26T06:42:20.557" v="8" actId="47"/>
        <pc:sldMkLst>
          <pc:docMk/>
          <pc:sldMk cId="1396690237" sldId="1715"/>
        </pc:sldMkLst>
      </pc:sldChg>
      <pc:sldChg chg="del">
        <pc:chgData name="Salokat, Jessica" userId="a755d818-0751-434a-bdc9-ebb9c48370c0" providerId="ADAL" clId="{AED7A2E9-7166-4D94-8E2B-C4BCEBD3BEAC}" dt="2020-05-26T06:42:22.819" v="9" actId="47"/>
        <pc:sldMkLst>
          <pc:docMk/>
          <pc:sldMk cId="3484458989" sldId="1716"/>
        </pc:sldMkLst>
      </pc:sldChg>
      <pc:sldChg chg="del">
        <pc:chgData name="Salokat, Jessica" userId="a755d818-0751-434a-bdc9-ebb9c48370c0" providerId="ADAL" clId="{AED7A2E9-7166-4D94-8E2B-C4BCEBD3BEAC}" dt="2020-05-26T06:42:22.819" v="9" actId="47"/>
        <pc:sldMkLst>
          <pc:docMk/>
          <pc:sldMk cId="3391740652" sldId="1717"/>
        </pc:sldMkLst>
      </pc:sldChg>
      <pc:sldChg chg="del">
        <pc:chgData name="Salokat, Jessica" userId="a755d818-0751-434a-bdc9-ebb9c48370c0" providerId="ADAL" clId="{AED7A2E9-7166-4D94-8E2B-C4BCEBD3BEAC}" dt="2020-05-26T06:42:22.819" v="9" actId="47"/>
        <pc:sldMkLst>
          <pc:docMk/>
          <pc:sldMk cId="3376186012" sldId="1718"/>
        </pc:sldMkLst>
      </pc:sldChg>
      <pc:sldChg chg="del">
        <pc:chgData name="Salokat, Jessica" userId="a755d818-0751-434a-bdc9-ebb9c48370c0" providerId="ADAL" clId="{AED7A2E9-7166-4D94-8E2B-C4BCEBD3BEAC}" dt="2020-05-26T06:42:22.819" v="9" actId="47"/>
        <pc:sldMkLst>
          <pc:docMk/>
          <pc:sldMk cId="1747884223" sldId="1719"/>
        </pc:sldMkLst>
      </pc:sldChg>
      <pc:sldChg chg="del">
        <pc:chgData name="Salokat, Jessica" userId="a755d818-0751-434a-bdc9-ebb9c48370c0" providerId="ADAL" clId="{AED7A2E9-7166-4D94-8E2B-C4BCEBD3BEAC}" dt="2020-05-26T06:42:22.819" v="9" actId="47"/>
        <pc:sldMkLst>
          <pc:docMk/>
          <pc:sldMk cId="2084382815" sldId="1720"/>
        </pc:sldMkLst>
      </pc:sldChg>
      <pc:sldChg chg="del">
        <pc:chgData name="Salokat, Jessica" userId="a755d818-0751-434a-bdc9-ebb9c48370c0" providerId="ADAL" clId="{AED7A2E9-7166-4D94-8E2B-C4BCEBD3BEAC}" dt="2020-05-26T06:42:22.920" v="10" actId="47"/>
        <pc:sldMkLst>
          <pc:docMk/>
          <pc:sldMk cId="703930460" sldId="1721"/>
        </pc:sldMkLst>
      </pc:sldChg>
      <pc:sldChg chg="del">
        <pc:chgData name="Salokat, Jessica" userId="a755d818-0751-434a-bdc9-ebb9c48370c0" providerId="ADAL" clId="{AED7A2E9-7166-4D94-8E2B-C4BCEBD3BEAC}" dt="2020-05-26T06:42:27.479" v="12" actId="47"/>
        <pc:sldMkLst>
          <pc:docMk/>
          <pc:sldMk cId="524501569" sldId="1723"/>
        </pc:sldMkLst>
      </pc:sldChg>
      <pc:sldChg chg="del">
        <pc:chgData name="Salokat, Jessica" userId="a755d818-0751-434a-bdc9-ebb9c48370c0" providerId="ADAL" clId="{AED7A2E9-7166-4D94-8E2B-C4BCEBD3BEAC}" dt="2020-05-26T06:42:33.535" v="15" actId="47"/>
        <pc:sldMkLst>
          <pc:docMk/>
          <pc:sldMk cId="198664547" sldId="1743"/>
        </pc:sldMkLst>
      </pc:sldChg>
      <pc:sldChg chg="del">
        <pc:chgData name="Salokat, Jessica" userId="a755d818-0751-434a-bdc9-ebb9c48370c0" providerId="ADAL" clId="{AED7A2E9-7166-4D94-8E2B-C4BCEBD3BEAC}" dt="2020-05-26T06:42:33.535" v="15" actId="47"/>
        <pc:sldMkLst>
          <pc:docMk/>
          <pc:sldMk cId="1387696870" sldId="1744"/>
        </pc:sldMkLst>
      </pc:sldChg>
      <pc:sldChg chg="del">
        <pc:chgData name="Salokat, Jessica" userId="a755d818-0751-434a-bdc9-ebb9c48370c0" providerId="ADAL" clId="{AED7A2E9-7166-4D94-8E2B-C4BCEBD3BEAC}" dt="2020-05-26T06:42:33.535" v="15" actId="47"/>
        <pc:sldMkLst>
          <pc:docMk/>
          <pc:sldMk cId="1403930709" sldId="1745"/>
        </pc:sldMkLst>
      </pc:sldChg>
      <pc:sldChg chg="del">
        <pc:chgData name="Salokat, Jessica" userId="a755d818-0751-434a-bdc9-ebb9c48370c0" providerId="ADAL" clId="{AED7A2E9-7166-4D94-8E2B-C4BCEBD3BEAC}" dt="2020-05-26T06:42:33.535" v="15" actId="47"/>
        <pc:sldMkLst>
          <pc:docMk/>
          <pc:sldMk cId="2587060172" sldId="1746"/>
        </pc:sldMkLst>
      </pc:sldChg>
      <pc:sldChg chg="del">
        <pc:chgData name="Salokat, Jessica" userId="a755d818-0751-434a-bdc9-ebb9c48370c0" providerId="ADAL" clId="{AED7A2E9-7166-4D94-8E2B-C4BCEBD3BEAC}" dt="2020-05-26T06:42:35.470" v="16" actId="47"/>
        <pc:sldMkLst>
          <pc:docMk/>
          <pc:sldMk cId="1983587781" sldId="1747"/>
        </pc:sldMkLst>
      </pc:sldChg>
      <pc:sldChg chg="del">
        <pc:chgData name="Salokat, Jessica" userId="a755d818-0751-434a-bdc9-ebb9c48370c0" providerId="ADAL" clId="{AED7A2E9-7166-4D94-8E2B-C4BCEBD3BEAC}" dt="2020-05-26T06:42:35.470" v="16" actId="47"/>
        <pc:sldMkLst>
          <pc:docMk/>
          <pc:sldMk cId="1414340262" sldId="1748"/>
        </pc:sldMkLst>
      </pc:sldChg>
      <pc:sldChg chg="del">
        <pc:chgData name="Salokat, Jessica" userId="a755d818-0751-434a-bdc9-ebb9c48370c0" providerId="ADAL" clId="{AED7A2E9-7166-4D94-8E2B-C4BCEBD3BEAC}" dt="2020-05-26T06:42:35.470" v="16" actId="47"/>
        <pc:sldMkLst>
          <pc:docMk/>
          <pc:sldMk cId="1473554548" sldId="1749"/>
        </pc:sldMkLst>
      </pc:sldChg>
      <pc:sldChg chg="del">
        <pc:chgData name="Salokat, Jessica" userId="a755d818-0751-434a-bdc9-ebb9c48370c0" providerId="ADAL" clId="{AED7A2E9-7166-4D94-8E2B-C4BCEBD3BEAC}" dt="2020-05-26T06:42:35.470" v="16" actId="47"/>
        <pc:sldMkLst>
          <pc:docMk/>
          <pc:sldMk cId="2659158251" sldId="1750"/>
        </pc:sldMkLst>
      </pc:sldChg>
      <pc:sldChg chg="del">
        <pc:chgData name="Salokat, Jessica" userId="a755d818-0751-434a-bdc9-ebb9c48370c0" providerId="ADAL" clId="{AED7A2E9-7166-4D94-8E2B-C4BCEBD3BEAC}" dt="2020-05-26T06:42:35.470" v="16" actId="47"/>
        <pc:sldMkLst>
          <pc:docMk/>
          <pc:sldMk cId="1391731767" sldId="1751"/>
        </pc:sldMkLst>
      </pc:sldChg>
      <pc:sldChg chg="del">
        <pc:chgData name="Salokat, Jessica" userId="a755d818-0751-434a-bdc9-ebb9c48370c0" providerId="ADAL" clId="{AED7A2E9-7166-4D94-8E2B-C4BCEBD3BEAC}" dt="2020-05-26T06:42:37.362" v="17" actId="47"/>
        <pc:sldMkLst>
          <pc:docMk/>
          <pc:sldMk cId="1482472876" sldId="1752"/>
        </pc:sldMkLst>
      </pc:sldChg>
      <pc:sldChg chg="del">
        <pc:chgData name="Salokat, Jessica" userId="a755d818-0751-434a-bdc9-ebb9c48370c0" providerId="ADAL" clId="{AED7A2E9-7166-4D94-8E2B-C4BCEBD3BEAC}" dt="2020-05-26T06:42:37.362" v="17" actId="47"/>
        <pc:sldMkLst>
          <pc:docMk/>
          <pc:sldMk cId="1272253440" sldId="1753"/>
        </pc:sldMkLst>
      </pc:sldChg>
      <pc:sldChg chg="del">
        <pc:chgData name="Salokat, Jessica" userId="a755d818-0751-434a-bdc9-ebb9c48370c0" providerId="ADAL" clId="{AED7A2E9-7166-4D94-8E2B-C4BCEBD3BEAC}" dt="2020-05-26T06:42:37.362" v="17" actId="47"/>
        <pc:sldMkLst>
          <pc:docMk/>
          <pc:sldMk cId="629362794" sldId="1754"/>
        </pc:sldMkLst>
      </pc:sldChg>
      <pc:sldChg chg="del">
        <pc:chgData name="Salokat, Jessica" userId="a755d818-0751-434a-bdc9-ebb9c48370c0" providerId="ADAL" clId="{AED7A2E9-7166-4D94-8E2B-C4BCEBD3BEAC}" dt="2020-05-26T06:42:37.362" v="17" actId="47"/>
        <pc:sldMkLst>
          <pc:docMk/>
          <pc:sldMk cId="265646968" sldId="1755"/>
        </pc:sldMkLst>
      </pc:sldChg>
      <pc:sldChg chg="del">
        <pc:chgData name="Salokat, Jessica" userId="a755d818-0751-434a-bdc9-ebb9c48370c0" providerId="ADAL" clId="{AED7A2E9-7166-4D94-8E2B-C4BCEBD3BEAC}" dt="2020-05-26T06:42:37.362" v="17" actId="47"/>
        <pc:sldMkLst>
          <pc:docMk/>
          <pc:sldMk cId="1864707966" sldId="1756"/>
        </pc:sldMkLst>
      </pc:sldChg>
      <pc:sldChg chg="del">
        <pc:chgData name="Salokat, Jessica" userId="a755d818-0751-434a-bdc9-ebb9c48370c0" providerId="ADAL" clId="{AED7A2E9-7166-4D94-8E2B-C4BCEBD3BEAC}" dt="2020-05-26T06:42:27.479" v="12" actId="47"/>
        <pc:sldMkLst>
          <pc:docMk/>
          <pc:sldMk cId="4188405590" sldId="1757"/>
        </pc:sldMkLst>
      </pc:sldChg>
      <pc:sldChg chg="del">
        <pc:chgData name="Salokat, Jessica" userId="a755d818-0751-434a-bdc9-ebb9c48370c0" providerId="ADAL" clId="{AED7A2E9-7166-4D94-8E2B-C4BCEBD3BEAC}" dt="2020-05-26T06:42:27.479" v="12" actId="47"/>
        <pc:sldMkLst>
          <pc:docMk/>
          <pc:sldMk cId="3551227499" sldId="1758"/>
        </pc:sldMkLst>
      </pc:sldChg>
      <pc:sldChg chg="del">
        <pc:chgData name="Salokat, Jessica" userId="a755d818-0751-434a-bdc9-ebb9c48370c0" providerId="ADAL" clId="{AED7A2E9-7166-4D94-8E2B-C4BCEBD3BEAC}" dt="2020-05-26T06:42:27.479" v="12" actId="47"/>
        <pc:sldMkLst>
          <pc:docMk/>
          <pc:sldMk cId="2235991014" sldId="1759"/>
        </pc:sldMkLst>
      </pc:sldChg>
      <pc:sldChg chg="del">
        <pc:chgData name="Salokat, Jessica" userId="a755d818-0751-434a-bdc9-ebb9c48370c0" providerId="ADAL" clId="{AED7A2E9-7166-4D94-8E2B-C4BCEBD3BEAC}" dt="2020-05-26T06:42:29.487" v="13" actId="47"/>
        <pc:sldMkLst>
          <pc:docMk/>
          <pc:sldMk cId="3070994502" sldId="1760"/>
        </pc:sldMkLst>
      </pc:sldChg>
      <pc:sldChg chg="del">
        <pc:chgData name="Salokat, Jessica" userId="a755d818-0751-434a-bdc9-ebb9c48370c0" providerId="ADAL" clId="{AED7A2E9-7166-4D94-8E2B-C4BCEBD3BEAC}" dt="2020-05-26T06:42:29.487" v="13" actId="47"/>
        <pc:sldMkLst>
          <pc:docMk/>
          <pc:sldMk cId="946947926" sldId="1761"/>
        </pc:sldMkLst>
      </pc:sldChg>
      <pc:sldChg chg="del">
        <pc:chgData name="Salokat, Jessica" userId="a755d818-0751-434a-bdc9-ebb9c48370c0" providerId="ADAL" clId="{AED7A2E9-7166-4D94-8E2B-C4BCEBD3BEAC}" dt="2020-05-26T06:42:29.487" v="13" actId="47"/>
        <pc:sldMkLst>
          <pc:docMk/>
          <pc:sldMk cId="702906738" sldId="1762"/>
        </pc:sldMkLst>
      </pc:sldChg>
      <pc:sldChg chg="del">
        <pc:chgData name="Salokat, Jessica" userId="a755d818-0751-434a-bdc9-ebb9c48370c0" providerId="ADAL" clId="{AED7A2E9-7166-4D94-8E2B-C4BCEBD3BEAC}" dt="2020-05-26T06:42:29.487" v="13" actId="47"/>
        <pc:sldMkLst>
          <pc:docMk/>
          <pc:sldMk cId="3531370840" sldId="1763"/>
        </pc:sldMkLst>
      </pc:sldChg>
      <pc:sldChg chg="del">
        <pc:chgData name="Salokat, Jessica" userId="a755d818-0751-434a-bdc9-ebb9c48370c0" providerId="ADAL" clId="{AED7A2E9-7166-4D94-8E2B-C4BCEBD3BEAC}" dt="2020-05-26T06:42:31.534" v="14" actId="47"/>
        <pc:sldMkLst>
          <pc:docMk/>
          <pc:sldMk cId="916026305" sldId="1764"/>
        </pc:sldMkLst>
      </pc:sldChg>
      <pc:sldChg chg="del">
        <pc:chgData name="Salokat, Jessica" userId="a755d818-0751-434a-bdc9-ebb9c48370c0" providerId="ADAL" clId="{AED7A2E9-7166-4D94-8E2B-C4BCEBD3BEAC}" dt="2020-05-26T06:42:31.534" v="14" actId="47"/>
        <pc:sldMkLst>
          <pc:docMk/>
          <pc:sldMk cId="1338323988" sldId="1765"/>
        </pc:sldMkLst>
      </pc:sldChg>
      <pc:sldChg chg="del">
        <pc:chgData name="Salokat, Jessica" userId="a755d818-0751-434a-bdc9-ebb9c48370c0" providerId="ADAL" clId="{AED7A2E9-7166-4D94-8E2B-C4BCEBD3BEAC}" dt="2020-05-26T06:42:31.534" v="14" actId="47"/>
        <pc:sldMkLst>
          <pc:docMk/>
          <pc:sldMk cId="1510766032" sldId="1766"/>
        </pc:sldMkLst>
      </pc:sldChg>
      <pc:sldChg chg="del">
        <pc:chgData name="Salokat, Jessica" userId="a755d818-0751-434a-bdc9-ebb9c48370c0" providerId="ADAL" clId="{AED7A2E9-7166-4D94-8E2B-C4BCEBD3BEAC}" dt="2020-05-26T06:42:31.534" v="14" actId="47"/>
        <pc:sldMkLst>
          <pc:docMk/>
          <pc:sldMk cId="671187324" sldId="1767"/>
        </pc:sldMkLst>
      </pc:sldChg>
      <pc:sldChg chg="del">
        <pc:chgData name="Salokat, Jessica" userId="a755d818-0751-434a-bdc9-ebb9c48370c0" providerId="ADAL" clId="{AED7A2E9-7166-4D94-8E2B-C4BCEBD3BEAC}" dt="2020-05-26T06:42:31.534" v="14" actId="47"/>
        <pc:sldMkLst>
          <pc:docMk/>
          <pc:sldMk cId="515720466" sldId="1768"/>
        </pc:sldMkLst>
      </pc:sldChg>
      <pc:sldChg chg="del">
        <pc:chgData name="Salokat, Jessica" userId="a755d818-0751-434a-bdc9-ebb9c48370c0" providerId="ADAL" clId="{AED7A2E9-7166-4D94-8E2B-C4BCEBD3BEAC}" dt="2020-05-26T06:42:11.616" v="4" actId="47"/>
        <pc:sldMkLst>
          <pc:docMk/>
          <pc:sldMk cId="3591116602" sldId="1769"/>
        </pc:sldMkLst>
      </pc:sldChg>
      <pc:sldChg chg="del">
        <pc:chgData name="Salokat, Jessica" userId="a755d818-0751-434a-bdc9-ebb9c48370c0" providerId="ADAL" clId="{AED7A2E9-7166-4D94-8E2B-C4BCEBD3BEAC}" dt="2020-05-26T06:42:11.616" v="4" actId="47"/>
        <pc:sldMkLst>
          <pc:docMk/>
          <pc:sldMk cId="1763149649" sldId="1770"/>
        </pc:sldMkLst>
      </pc:sldChg>
      <pc:sldChg chg="del">
        <pc:chgData name="Salokat, Jessica" userId="a755d818-0751-434a-bdc9-ebb9c48370c0" providerId="ADAL" clId="{AED7A2E9-7166-4D94-8E2B-C4BCEBD3BEAC}" dt="2020-05-26T06:42:14.021" v="5" actId="47"/>
        <pc:sldMkLst>
          <pc:docMk/>
          <pc:sldMk cId="4221014057" sldId="1771"/>
        </pc:sldMkLst>
      </pc:sldChg>
      <pc:sldChg chg="del">
        <pc:chgData name="Salokat, Jessica" userId="a755d818-0751-434a-bdc9-ebb9c48370c0" providerId="ADAL" clId="{AED7A2E9-7166-4D94-8E2B-C4BCEBD3BEAC}" dt="2020-05-26T06:42:14.021" v="5" actId="47"/>
        <pc:sldMkLst>
          <pc:docMk/>
          <pc:sldMk cId="277587807" sldId="1772"/>
        </pc:sldMkLst>
      </pc:sldChg>
      <pc:sldChg chg="del">
        <pc:chgData name="Salokat, Jessica" userId="a755d818-0751-434a-bdc9-ebb9c48370c0" providerId="ADAL" clId="{AED7A2E9-7166-4D94-8E2B-C4BCEBD3BEAC}" dt="2020-05-26T06:42:25.208" v="11" actId="47"/>
        <pc:sldMkLst>
          <pc:docMk/>
          <pc:sldMk cId="3311278622" sldId="1773"/>
        </pc:sldMkLst>
      </pc:sldChg>
      <pc:sldChg chg="del">
        <pc:chgData name="Salokat, Jessica" userId="a755d818-0751-434a-bdc9-ebb9c48370c0" providerId="ADAL" clId="{AED7A2E9-7166-4D94-8E2B-C4BCEBD3BEAC}" dt="2020-05-26T06:41:59.020" v="1" actId="47"/>
        <pc:sldMkLst>
          <pc:docMk/>
          <pc:sldMk cId="2839248804" sldId="1774"/>
        </pc:sldMkLst>
      </pc:sldChg>
      <pc:sldChg chg="del">
        <pc:chgData name="Salokat, Jessica" userId="a755d818-0751-434a-bdc9-ebb9c48370c0" providerId="ADAL" clId="{AED7A2E9-7166-4D94-8E2B-C4BCEBD3BEAC}" dt="2020-05-26T06:41:59.020" v="1" actId="47"/>
        <pc:sldMkLst>
          <pc:docMk/>
          <pc:sldMk cId="3444829525" sldId="1775"/>
        </pc:sldMkLst>
      </pc:sldChg>
      <pc:sldChg chg="del">
        <pc:chgData name="Salokat, Jessica" userId="a755d818-0751-434a-bdc9-ebb9c48370c0" providerId="ADAL" clId="{AED7A2E9-7166-4D94-8E2B-C4BCEBD3BEAC}" dt="2020-05-26T06:41:52.885" v="0" actId="47"/>
        <pc:sldMkLst>
          <pc:docMk/>
          <pc:sldMk cId="2138417750" sldId="1776"/>
        </pc:sldMkLst>
      </pc:sldChg>
      <pc:sldChg chg="delSp modSp add mod">
        <pc:chgData name="Salokat, Jessica" userId="a755d818-0751-434a-bdc9-ebb9c48370c0" providerId="ADAL" clId="{AED7A2E9-7166-4D94-8E2B-C4BCEBD3BEAC}" dt="2020-05-26T06:51:00.691" v="20" actId="478"/>
        <pc:sldMkLst>
          <pc:docMk/>
          <pc:sldMk cId="1233952740" sldId="1778"/>
        </pc:sldMkLst>
        <pc:spChg chg="del">
          <ac:chgData name="Salokat, Jessica" userId="a755d818-0751-434a-bdc9-ebb9c48370c0" providerId="ADAL" clId="{AED7A2E9-7166-4D94-8E2B-C4BCEBD3BEAC}" dt="2020-05-26T06:51:00.691" v="20" actId="478"/>
          <ac:spMkLst>
            <pc:docMk/>
            <pc:sldMk cId="1233952740" sldId="1778"/>
            <ac:spMk id="40" creationId="{00000000-0000-0000-0000-000000000000}"/>
          </ac:spMkLst>
        </pc:spChg>
        <pc:spChg chg="mod">
          <ac:chgData name="Salokat, Jessica" userId="a755d818-0751-434a-bdc9-ebb9c48370c0" providerId="ADAL" clId="{AED7A2E9-7166-4D94-8E2B-C4BCEBD3BEAC}" dt="2020-05-26T06:50:50.827" v="19"/>
          <ac:spMkLst>
            <pc:docMk/>
            <pc:sldMk cId="1233952740" sldId="1778"/>
            <ac:spMk id="17411" creationId="{00000000-0000-0000-0000-000000000000}"/>
          </ac:spMkLst>
        </pc:spChg>
      </pc:sldChg>
      <pc:sldChg chg="del">
        <pc:chgData name="Salokat, Jessica" userId="a755d818-0751-434a-bdc9-ebb9c48370c0" providerId="ADAL" clId="{AED7A2E9-7166-4D94-8E2B-C4BCEBD3BEAC}" dt="2020-05-26T06:42:06.378" v="2" actId="47"/>
        <pc:sldMkLst>
          <pc:docMk/>
          <pc:sldMk cId="2462826688" sldId="1778"/>
        </pc:sldMkLst>
      </pc:sldChg>
      <pc:sldChg chg="del">
        <pc:chgData name="Salokat, Jessica" userId="a755d818-0751-434a-bdc9-ebb9c48370c0" providerId="ADAL" clId="{AED7A2E9-7166-4D94-8E2B-C4BCEBD3BEAC}" dt="2020-05-26T06:42:06.378" v="2" actId="47"/>
        <pc:sldMkLst>
          <pc:docMk/>
          <pc:sldMk cId="2044515886" sldId="1779"/>
        </pc:sldMkLst>
      </pc:sldChg>
      <pc:sldChg chg="del">
        <pc:chgData name="Salokat, Jessica" userId="a755d818-0751-434a-bdc9-ebb9c48370c0" providerId="ADAL" clId="{AED7A2E9-7166-4D94-8E2B-C4BCEBD3BEAC}" dt="2020-05-26T06:42:06.378" v="2" actId="47"/>
        <pc:sldMkLst>
          <pc:docMk/>
          <pc:sldMk cId="269983054" sldId="1780"/>
        </pc:sldMkLst>
      </pc:sldChg>
      <pc:sldChg chg="del">
        <pc:chgData name="Salokat, Jessica" userId="a755d818-0751-434a-bdc9-ebb9c48370c0" providerId="ADAL" clId="{AED7A2E9-7166-4D94-8E2B-C4BCEBD3BEAC}" dt="2020-05-26T06:42:06.378" v="2" actId="47"/>
        <pc:sldMkLst>
          <pc:docMk/>
          <pc:sldMk cId="2716824044" sldId="1781"/>
        </pc:sldMkLst>
      </pc:sldChg>
      <pc:sldChg chg="del">
        <pc:chgData name="Salokat, Jessica" userId="a755d818-0751-434a-bdc9-ebb9c48370c0" providerId="ADAL" clId="{AED7A2E9-7166-4D94-8E2B-C4BCEBD3BEAC}" dt="2020-05-26T06:42:06.378" v="2" actId="47"/>
        <pc:sldMkLst>
          <pc:docMk/>
          <pc:sldMk cId="2551786448" sldId="1782"/>
        </pc:sldMkLst>
      </pc:sldChg>
      <pc:sldChg chg="del">
        <pc:chgData name="Salokat, Jessica" userId="a755d818-0751-434a-bdc9-ebb9c48370c0" providerId="ADAL" clId="{AED7A2E9-7166-4D94-8E2B-C4BCEBD3BEAC}" dt="2020-05-26T06:42:09.045" v="3" actId="47"/>
        <pc:sldMkLst>
          <pc:docMk/>
          <pc:sldMk cId="1092940785" sldId="1783"/>
        </pc:sldMkLst>
      </pc:sldChg>
      <pc:sldChg chg="del">
        <pc:chgData name="Salokat, Jessica" userId="a755d818-0751-434a-bdc9-ebb9c48370c0" providerId="ADAL" clId="{AED7A2E9-7166-4D94-8E2B-C4BCEBD3BEAC}" dt="2020-05-26T06:42:09.045" v="3" actId="47"/>
        <pc:sldMkLst>
          <pc:docMk/>
          <pc:sldMk cId="1789232006" sldId="1784"/>
        </pc:sldMkLst>
      </pc:sldChg>
      <pc:sldChg chg="del">
        <pc:chgData name="Salokat, Jessica" userId="a755d818-0751-434a-bdc9-ebb9c48370c0" providerId="ADAL" clId="{AED7A2E9-7166-4D94-8E2B-C4BCEBD3BEAC}" dt="2020-05-26T06:42:09.045" v="3" actId="47"/>
        <pc:sldMkLst>
          <pc:docMk/>
          <pc:sldMk cId="52839667" sldId="1785"/>
        </pc:sldMkLst>
      </pc:sldChg>
      <pc:sldChg chg="del">
        <pc:chgData name="Salokat, Jessica" userId="a755d818-0751-434a-bdc9-ebb9c48370c0" providerId="ADAL" clId="{AED7A2E9-7166-4D94-8E2B-C4BCEBD3BEAC}" dt="2020-05-26T06:42:09.045" v="3" actId="47"/>
        <pc:sldMkLst>
          <pc:docMk/>
          <pc:sldMk cId="2608397711" sldId="1786"/>
        </pc:sldMkLst>
      </pc:sldChg>
      <pc:sldChg chg="del">
        <pc:chgData name="Salokat, Jessica" userId="a755d818-0751-434a-bdc9-ebb9c48370c0" providerId="ADAL" clId="{AED7A2E9-7166-4D94-8E2B-C4BCEBD3BEAC}" dt="2020-05-26T06:42:09.045" v="3" actId="47"/>
        <pc:sldMkLst>
          <pc:docMk/>
          <pc:sldMk cId="3348913239" sldId="1787"/>
        </pc:sldMkLst>
      </pc:sldChg>
      <pc:sldChg chg="del">
        <pc:chgData name="Salokat, Jessica" userId="a755d818-0751-434a-bdc9-ebb9c48370c0" providerId="ADAL" clId="{AED7A2E9-7166-4D94-8E2B-C4BCEBD3BEAC}" dt="2020-05-26T06:42:09.045" v="3" actId="47"/>
        <pc:sldMkLst>
          <pc:docMk/>
          <pc:sldMk cId="106931647" sldId="1788"/>
        </pc:sldMkLst>
      </pc:sldChg>
      <pc:sldChg chg="del">
        <pc:chgData name="Salokat, Jessica" userId="a755d818-0751-434a-bdc9-ebb9c48370c0" providerId="ADAL" clId="{AED7A2E9-7166-4D94-8E2B-C4BCEBD3BEAC}" dt="2020-05-26T06:42:11.616" v="4" actId="47"/>
        <pc:sldMkLst>
          <pc:docMk/>
          <pc:sldMk cId="1520992537" sldId="1789"/>
        </pc:sldMkLst>
      </pc:sldChg>
      <pc:sldChg chg="del">
        <pc:chgData name="Salokat, Jessica" userId="a755d818-0751-434a-bdc9-ebb9c48370c0" providerId="ADAL" clId="{AED7A2E9-7166-4D94-8E2B-C4BCEBD3BEAC}" dt="2020-05-26T06:42:11.616" v="4" actId="47"/>
        <pc:sldMkLst>
          <pc:docMk/>
          <pc:sldMk cId="3531002050" sldId="1790"/>
        </pc:sldMkLst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5883554398422793E-2"/>
          <c:y val="2.2110599736450916E-2"/>
          <c:w val="0.96411644560157717"/>
          <c:h val="0.95577880052709818"/>
        </c:manualLayout>
      </c:layout>
      <c:lineChart>
        <c:grouping val="standard"/>
        <c:varyColors val="1"/>
        <c:ser>
          <c:idx val="4"/>
          <c:order val="0"/>
          <c:tx>
            <c:strRef>
              <c:f>Sheet1!$B$1</c:f>
              <c:strCache>
                <c:ptCount val="1"/>
                <c:pt idx="0">
                  <c:v>AE Durchschnitt</c:v>
                </c:pt>
              </c:strCache>
            </c:strRef>
          </c:tx>
          <c:spPr>
            <a:ln w="38100">
              <a:solidFill>
                <a:schemeClr val="accent1"/>
              </a:solidFill>
              <a:prstDash val="solid"/>
            </a:ln>
          </c:spPr>
          <c:marker>
            <c:symbol val="none"/>
          </c:marker>
          <c:cat>
            <c:strRef>
              <c:f>Sheet1!$A$74:$A$313</c:f>
              <c:strCache>
                <c:ptCount val="240"/>
                <c:pt idx="0">
                  <c:v>2004-1</c:v>
                </c:pt>
                <c:pt idx="1">
                  <c:v>2004-2</c:v>
                </c:pt>
                <c:pt idx="2">
                  <c:v>2004-3</c:v>
                </c:pt>
                <c:pt idx="3">
                  <c:v>2004-4</c:v>
                </c:pt>
                <c:pt idx="4">
                  <c:v>2004-5</c:v>
                </c:pt>
                <c:pt idx="5">
                  <c:v>2004-6</c:v>
                </c:pt>
                <c:pt idx="6">
                  <c:v>2004-7</c:v>
                </c:pt>
                <c:pt idx="7">
                  <c:v>2004-8</c:v>
                </c:pt>
                <c:pt idx="8">
                  <c:v>2004-9</c:v>
                </c:pt>
                <c:pt idx="9">
                  <c:v>2004-10</c:v>
                </c:pt>
                <c:pt idx="10">
                  <c:v>2004-11</c:v>
                </c:pt>
                <c:pt idx="11">
                  <c:v>2004-12</c:v>
                </c:pt>
                <c:pt idx="12">
                  <c:v>2005-1</c:v>
                </c:pt>
                <c:pt idx="13">
                  <c:v>2005-2</c:v>
                </c:pt>
                <c:pt idx="14">
                  <c:v>2005-3</c:v>
                </c:pt>
                <c:pt idx="15">
                  <c:v>2005-4</c:v>
                </c:pt>
                <c:pt idx="16">
                  <c:v>2005-5</c:v>
                </c:pt>
                <c:pt idx="17">
                  <c:v>2005-6</c:v>
                </c:pt>
                <c:pt idx="18">
                  <c:v>2005-7</c:v>
                </c:pt>
                <c:pt idx="19">
                  <c:v>2005-8</c:v>
                </c:pt>
                <c:pt idx="20">
                  <c:v>2005-9</c:v>
                </c:pt>
                <c:pt idx="21">
                  <c:v>2005-10</c:v>
                </c:pt>
                <c:pt idx="22">
                  <c:v>2005-11</c:v>
                </c:pt>
                <c:pt idx="23">
                  <c:v>2005-12</c:v>
                </c:pt>
                <c:pt idx="24">
                  <c:v>2006-1</c:v>
                </c:pt>
                <c:pt idx="25">
                  <c:v>2006-2</c:v>
                </c:pt>
                <c:pt idx="26">
                  <c:v>2006-3</c:v>
                </c:pt>
                <c:pt idx="27">
                  <c:v>2006-4</c:v>
                </c:pt>
                <c:pt idx="28">
                  <c:v>2006-5</c:v>
                </c:pt>
                <c:pt idx="29">
                  <c:v>2006-6</c:v>
                </c:pt>
                <c:pt idx="30">
                  <c:v>2006-7</c:v>
                </c:pt>
                <c:pt idx="31">
                  <c:v>2006-8</c:v>
                </c:pt>
                <c:pt idx="32">
                  <c:v>2006-9</c:v>
                </c:pt>
                <c:pt idx="33">
                  <c:v>2006-10</c:v>
                </c:pt>
                <c:pt idx="34">
                  <c:v>2006-11</c:v>
                </c:pt>
                <c:pt idx="35">
                  <c:v>2006-12</c:v>
                </c:pt>
                <c:pt idx="36">
                  <c:v>2007-1</c:v>
                </c:pt>
                <c:pt idx="37">
                  <c:v>2007-2</c:v>
                </c:pt>
                <c:pt idx="38">
                  <c:v>2007-3</c:v>
                </c:pt>
                <c:pt idx="39">
                  <c:v>2007-4</c:v>
                </c:pt>
                <c:pt idx="40">
                  <c:v>2007-5</c:v>
                </c:pt>
                <c:pt idx="41">
                  <c:v>2007-6</c:v>
                </c:pt>
                <c:pt idx="42">
                  <c:v>2007-7</c:v>
                </c:pt>
                <c:pt idx="43">
                  <c:v>2007-8</c:v>
                </c:pt>
                <c:pt idx="44">
                  <c:v>2007-9</c:v>
                </c:pt>
                <c:pt idx="45">
                  <c:v>2007-10</c:v>
                </c:pt>
                <c:pt idx="46">
                  <c:v>2007-11</c:v>
                </c:pt>
                <c:pt idx="47">
                  <c:v>2007-12</c:v>
                </c:pt>
                <c:pt idx="48">
                  <c:v>2008-1</c:v>
                </c:pt>
                <c:pt idx="49">
                  <c:v>2008-2</c:v>
                </c:pt>
                <c:pt idx="50">
                  <c:v>2008-3</c:v>
                </c:pt>
                <c:pt idx="51">
                  <c:v>2008-4</c:v>
                </c:pt>
                <c:pt idx="52">
                  <c:v>2008-5</c:v>
                </c:pt>
                <c:pt idx="53">
                  <c:v>2008-6</c:v>
                </c:pt>
                <c:pt idx="54">
                  <c:v>2008-7</c:v>
                </c:pt>
                <c:pt idx="55">
                  <c:v>2008-8</c:v>
                </c:pt>
                <c:pt idx="56">
                  <c:v>2008-9</c:v>
                </c:pt>
                <c:pt idx="57">
                  <c:v>2008-10</c:v>
                </c:pt>
                <c:pt idx="58">
                  <c:v>2008-11</c:v>
                </c:pt>
                <c:pt idx="59">
                  <c:v>2008-12</c:v>
                </c:pt>
                <c:pt idx="60">
                  <c:v>2009-1</c:v>
                </c:pt>
                <c:pt idx="61">
                  <c:v>2009-2</c:v>
                </c:pt>
                <c:pt idx="62">
                  <c:v>2009-3</c:v>
                </c:pt>
                <c:pt idx="63">
                  <c:v>2009-4</c:v>
                </c:pt>
                <c:pt idx="64">
                  <c:v>2009-5</c:v>
                </c:pt>
                <c:pt idx="65">
                  <c:v>2009-6</c:v>
                </c:pt>
                <c:pt idx="66">
                  <c:v>2009-7</c:v>
                </c:pt>
                <c:pt idx="67">
                  <c:v>2009-8</c:v>
                </c:pt>
                <c:pt idx="68">
                  <c:v>2009-9</c:v>
                </c:pt>
                <c:pt idx="69">
                  <c:v>2009-10</c:v>
                </c:pt>
                <c:pt idx="70">
                  <c:v>2009-11</c:v>
                </c:pt>
                <c:pt idx="71">
                  <c:v>2009-12</c:v>
                </c:pt>
                <c:pt idx="72">
                  <c:v>2010-1</c:v>
                </c:pt>
                <c:pt idx="73">
                  <c:v>2010-2</c:v>
                </c:pt>
                <c:pt idx="74">
                  <c:v>2010-3</c:v>
                </c:pt>
                <c:pt idx="75">
                  <c:v>2010-4</c:v>
                </c:pt>
                <c:pt idx="76">
                  <c:v>2010-5</c:v>
                </c:pt>
                <c:pt idx="77">
                  <c:v>2010-6</c:v>
                </c:pt>
                <c:pt idx="78">
                  <c:v>2010-7</c:v>
                </c:pt>
                <c:pt idx="79">
                  <c:v>2010-8</c:v>
                </c:pt>
                <c:pt idx="80">
                  <c:v>2010-9</c:v>
                </c:pt>
                <c:pt idx="81">
                  <c:v>2010-10</c:v>
                </c:pt>
                <c:pt idx="82">
                  <c:v>2010-11</c:v>
                </c:pt>
                <c:pt idx="83">
                  <c:v>2010-12</c:v>
                </c:pt>
                <c:pt idx="84">
                  <c:v>2011-1</c:v>
                </c:pt>
                <c:pt idx="85">
                  <c:v>2011-2</c:v>
                </c:pt>
                <c:pt idx="86">
                  <c:v>2011-3</c:v>
                </c:pt>
                <c:pt idx="87">
                  <c:v>2011-4</c:v>
                </c:pt>
                <c:pt idx="88">
                  <c:v>2011-5</c:v>
                </c:pt>
                <c:pt idx="89">
                  <c:v>2011-6</c:v>
                </c:pt>
                <c:pt idx="90">
                  <c:v>2011-7</c:v>
                </c:pt>
                <c:pt idx="91">
                  <c:v>2011-8</c:v>
                </c:pt>
                <c:pt idx="92">
                  <c:v>2011-9</c:v>
                </c:pt>
                <c:pt idx="93">
                  <c:v>2011-10</c:v>
                </c:pt>
                <c:pt idx="94">
                  <c:v>2011-11</c:v>
                </c:pt>
                <c:pt idx="95">
                  <c:v>2011-12</c:v>
                </c:pt>
                <c:pt idx="96">
                  <c:v>2012-1</c:v>
                </c:pt>
                <c:pt idx="97">
                  <c:v>2012-2</c:v>
                </c:pt>
                <c:pt idx="98">
                  <c:v>2012-3</c:v>
                </c:pt>
                <c:pt idx="99">
                  <c:v>2012-4</c:v>
                </c:pt>
                <c:pt idx="100">
                  <c:v>2012-5</c:v>
                </c:pt>
                <c:pt idx="101">
                  <c:v>2012-6</c:v>
                </c:pt>
                <c:pt idx="102">
                  <c:v>2012-7</c:v>
                </c:pt>
                <c:pt idx="103">
                  <c:v>2012-8</c:v>
                </c:pt>
                <c:pt idx="104">
                  <c:v>2012-9</c:v>
                </c:pt>
                <c:pt idx="105">
                  <c:v>2012-10</c:v>
                </c:pt>
                <c:pt idx="106">
                  <c:v>2012-11</c:v>
                </c:pt>
                <c:pt idx="107">
                  <c:v>2012-12</c:v>
                </c:pt>
                <c:pt idx="108">
                  <c:v>2013-1</c:v>
                </c:pt>
                <c:pt idx="109">
                  <c:v>2013-2</c:v>
                </c:pt>
                <c:pt idx="110">
                  <c:v>2013-3</c:v>
                </c:pt>
                <c:pt idx="111">
                  <c:v>2013-4</c:v>
                </c:pt>
                <c:pt idx="112">
                  <c:v>2013-5</c:v>
                </c:pt>
                <c:pt idx="113">
                  <c:v>2013-6</c:v>
                </c:pt>
                <c:pt idx="114">
                  <c:v>2013-7</c:v>
                </c:pt>
                <c:pt idx="115">
                  <c:v>2013-8</c:v>
                </c:pt>
                <c:pt idx="116">
                  <c:v>2013-9</c:v>
                </c:pt>
                <c:pt idx="117">
                  <c:v>2013-10</c:v>
                </c:pt>
                <c:pt idx="118">
                  <c:v>2013-11</c:v>
                </c:pt>
                <c:pt idx="119">
                  <c:v>2013-12</c:v>
                </c:pt>
                <c:pt idx="120">
                  <c:v>2014-1</c:v>
                </c:pt>
                <c:pt idx="121">
                  <c:v>2014-2</c:v>
                </c:pt>
                <c:pt idx="122">
                  <c:v>2014-3</c:v>
                </c:pt>
                <c:pt idx="123">
                  <c:v>2014-4</c:v>
                </c:pt>
                <c:pt idx="124">
                  <c:v>2014-5</c:v>
                </c:pt>
                <c:pt idx="125">
                  <c:v>2014-6</c:v>
                </c:pt>
                <c:pt idx="126">
                  <c:v>2014-7</c:v>
                </c:pt>
                <c:pt idx="127">
                  <c:v>2014-8</c:v>
                </c:pt>
                <c:pt idx="128">
                  <c:v>2014-9</c:v>
                </c:pt>
                <c:pt idx="129">
                  <c:v>2014-10</c:v>
                </c:pt>
                <c:pt idx="130">
                  <c:v>2014-11</c:v>
                </c:pt>
                <c:pt idx="131">
                  <c:v>2014-12</c:v>
                </c:pt>
                <c:pt idx="132">
                  <c:v>2015-1</c:v>
                </c:pt>
                <c:pt idx="133">
                  <c:v>2015-2</c:v>
                </c:pt>
                <c:pt idx="134">
                  <c:v>2015-3</c:v>
                </c:pt>
                <c:pt idx="135">
                  <c:v>2015-4</c:v>
                </c:pt>
                <c:pt idx="136">
                  <c:v>2015-5</c:v>
                </c:pt>
                <c:pt idx="137">
                  <c:v>2015-6</c:v>
                </c:pt>
                <c:pt idx="138">
                  <c:v>2015-7</c:v>
                </c:pt>
                <c:pt idx="139">
                  <c:v>2015-8</c:v>
                </c:pt>
                <c:pt idx="140">
                  <c:v>2015-9</c:v>
                </c:pt>
                <c:pt idx="141">
                  <c:v>2015-10</c:v>
                </c:pt>
                <c:pt idx="142">
                  <c:v>2015-11</c:v>
                </c:pt>
                <c:pt idx="143">
                  <c:v>2015-12</c:v>
                </c:pt>
                <c:pt idx="144">
                  <c:v>2016-1</c:v>
                </c:pt>
                <c:pt idx="145">
                  <c:v>2016-2</c:v>
                </c:pt>
                <c:pt idx="146">
                  <c:v>2016-3</c:v>
                </c:pt>
                <c:pt idx="147">
                  <c:v>2016-4</c:v>
                </c:pt>
                <c:pt idx="148">
                  <c:v>2016-5</c:v>
                </c:pt>
                <c:pt idx="149">
                  <c:v>2016-6</c:v>
                </c:pt>
                <c:pt idx="150">
                  <c:v>2016-7</c:v>
                </c:pt>
                <c:pt idx="151">
                  <c:v>2016-8</c:v>
                </c:pt>
                <c:pt idx="152">
                  <c:v>2016-9</c:v>
                </c:pt>
                <c:pt idx="153">
                  <c:v>2016-10</c:v>
                </c:pt>
                <c:pt idx="154">
                  <c:v>2016-11</c:v>
                </c:pt>
                <c:pt idx="155">
                  <c:v>2016-12</c:v>
                </c:pt>
                <c:pt idx="156">
                  <c:v>2017-1</c:v>
                </c:pt>
                <c:pt idx="157">
                  <c:v>2017-2</c:v>
                </c:pt>
                <c:pt idx="158">
                  <c:v>2017-3</c:v>
                </c:pt>
                <c:pt idx="159">
                  <c:v>2017-4</c:v>
                </c:pt>
                <c:pt idx="160">
                  <c:v>2017-5</c:v>
                </c:pt>
                <c:pt idx="161">
                  <c:v>2017-6</c:v>
                </c:pt>
                <c:pt idx="162">
                  <c:v>2017-7</c:v>
                </c:pt>
                <c:pt idx="163">
                  <c:v>2017-8</c:v>
                </c:pt>
                <c:pt idx="164">
                  <c:v>2017-9</c:v>
                </c:pt>
                <c:pt idx="165">
                  <c:v>2017-10</c:v>
                </c:pt>
                <c:pt idx="166">
                  <c:v>2017-11</c:v>
                </c:pt>
                <c:pt idx="167">
                  <c:v>2017-12</c:v>
                </c:pt>
                <c:pt idx="168">
                  <c:v>2018-1</c:v>
                </c:pt>
                <c:pt idx="169">
                  <c:v>2018-2</c:v>
                </c:pt>
                <c:pt idx="170">
                  <c:v>2018-3</c:v>
                </c:pt>
                <c:pt idx="171">
                  <c:v>2018-4</c:v>
                </c:pt>
                <c:pt idx="172">
                  <c:v>2018-5</c:v>
                </c:pt>
                <c:pt idx="173">
                  <c:v>2018-6</c:v>
                </c:pt>
                <c:pt idx="174">
                  <c:v>2018-7</c:v>
                </c:pt>
                <c:pt idx="175">
                  <c:v>2018-8</c:v>
                </c:pt>
                <c:pt idx="176">
                  <c:v>2018-9</c:v>
                </c:pt>
                <c:pt idx="177">
                  <c:v>2018-10</c:v>
                </c:pt>
                <c:pt idx="178">
                  <c:v>2018-11</c:v>
                </c:pt>
                <c:pt idx="179">
                  <c:v>2018-12</c:v>
                </c:pt>
                <c:pt idx="180">
                  <c:v>2019-1</c:v>
                </c:pt>
                <c:pt idx="181">
                  <c:v>2019-2</c:v>
                </c:pt>
                <c:pt idx="182">
                  <c:v>2019-3</c:v>
                </c:pt>
                <c:pt idx="183">
                  <c:v>2019-4</c:v>
                </c:pt>
                <c:pt idx="184">
                  <c:v>2019-5</c:v>
                </c:pt>
                <c:pt idx="185">
                  <c:v>2019-6</c:v>
                </c:pt>
                <c:pt idx="186">
                  <c:v>2019-7</c:v>
                </c:pt>
                <c:pt idx="187">
                  <c:v>2019-8</c:v>
                </c:pt>
                <c:pt idx="188">
                  <c:v>2019-9</c:v>
                </c:pt>
                <c:pt idx="189">
                  <c:v>2019-10</c:v>
                </c:pt>
                <c:pt idx="190">
                  <c:v>2019-11</c:v>
                </c:pt>
                <c:pt idx="191">
                  <c:v>2019-12</c:v>
                </c:pt>
                <c:pt idx="192">
                  <c:v>2020-1</c:v>
                </c:pt>
                <c:pt idx="193">
                  <c:v>2020-2</c:v>
                </c:pt>
                <c:pt idx="194">
                  <c:v>2020-3</c:v>
                </c:pt>
                <c:pt idx="195">
                  <c:v>2020-4</c:v>
                </c:pt>
                <c:pt idx="196">
                  <c:v>2020-5</c:v>
                </c:pt>
                <c:pt idx="197">
                  <c:v>2020-6</c:v>
                </c:pt>
                <c:pt idx="198">
                  <c:v>2020-7</c:v>
                </c:pt>
                <c:pt idx="199">
                  <c:v>2020-8</c:v>
                </c:pt>
                <c:pt idx="200">
                  <c:v>2020-9</c:v>
                </c:pt>
                <c:pt idx="201">
                  <c:v>2020-10</c:v>
                </c:pt>
                <c:pt idx="202">
                  <c:v>2020-11</c:v>
                </c:pt>
                <c:pt idx="203">
                  <c:v>2020-12</c:v>
                </c:pt>
                <c:pt idx="204">
                  <c:v>2021-1</c:v>
                </c:pt>
                <c:pt idx="205">
                  <c:v>2021-2</c:v>
                </c:pt>
                <c:pt idx="206">
                  <c:v>2021-3</c:v>
                </c:pt>
                <c:pt idx="207">
                  <c:v>2021-4</c:v>
                </c:pt>
                <c:pt idx="208">
                  <c:v>2021-5</c:v>
                </c:pt>
                <c:pt idx="209">
                  <c:v>2021-6</c:v>
                </c:pt>
                <c:pt idx="210">
                  <c:v>2021-7</c:v>
                </c:pt>
                <c:pt idx="211">
                  <c:v>2021-8</c:v>
                </c:pt>
                <c:pt idx="212">
                  <c:v>2021-9</c:v>
                </c:pt>
                <c:pt idx="213">
                  <c:v>2021-10</c:v>
                </c:pt>
                <c:pt idx="214">
                  <c:v>2021-11</c:v>
                </c:pt>
                <c:pt idx="215">
                  <c:v>2021-12</c:v>
                </c:pt>
                <c:pt idx="216">
                  <c:v>2022-1</c:v>
                </c:pt>
                <c:pt idx="217">
                  <c:v>2022-2</c:v>
                </c:pt>
                <c:pt idx="218">
                  <c:v>2022-3</c:v>
                </c:pt>
                <c:pt idx="219">
                  <c:v>2022-4</c:v>
                </c:pt>
                <c:pt idx="220">
                  <c:v>2022-5</c:v>
                </c:pt>
                <c:pt idx="221">
                  <c:v>2022-6</c:v>
                </c:pt>
                <c:pt idx="222">
                  <c:v>2022-7</c:v>
                </c:pt>
                <c:pt idx="223">
                  <c:v>2022-8</c:v>
                </c:pt>
                <c:pt idx="224">
                  <c:v>2022-9</c:v>
                </c:pt>
                <c:pt idx="225">
                  <c:v>2022-10</c:v>
                </c:pt>
                <c:pt idx="226">
                  <c:v>2022-11</c:v>
                </c:pt>
                <c:pt idx="227">
                  <c:v>2022-12</c:v>
                </c:pt>
                <c:pt idx="228">
                  <c:v>2023-1</c:v>
                </c:pt>
                <c:pt idx="229">
                  <c:v>2023-2</c:v>
                </c:pt>
                <c:pt idx="230">
                  <c:v>2023-3</c:v>
                </c:pt>
                <c:pt idx="231">
                  <c:v>2023-4</c:v>
                </c:pt>
                <c:pt idx="232">
                  <c:v>2023-5</c:v>
                </c:pt>
                <c:pt idx="233">
                  <c:v>2023-6</c:v>
                </c:pt>
                <c:pt idx="234">
                  <c:v>2023-7</c:v>
                </c:pt>
                <c:pt idx="235">
                  <c:v>2023-8</c:v>
                </c:pt>
                <c:pt idx="236">
                  <c:v>2023-9</c:v>
                </c:pt>
                <c:pt idx="237">
                  <c:v>2023-10</c:v>
                </c:pt>
                <c:pt idx="238">
                  <c:v>2023-11</c:v>
                </c:pt>
                <c:pt idx="239">
                  <c:v>2023-12</c:v>
                </c:pt>
              </c:strCache>
            </c:strRef>
          </c:cat>
          <c:val>
            <c:numRef>
              <c:f>Sheet1!$B$74:$B$313</c:f>
              <c:numCache>
                <c:formatCode>0.0</c:formatCode>
                <c:ptCount val="240"/>
                <c:pt idx="0">
                  <c:v>81.033333333333346</c:v>
                </c:pt>
                <c:pt idx="1">
                  <c:v>82.433333333333351</c:v>
                </c:pt>
                <c:pt idx="2">
                  <c:v>83.433333333333337</c:v>
                </c:pt>
                <c:pt idx="3">
                  <c:v>84.587500000000006</c:v>
                </c:pt>
                <c:pt idx="4">
                  <c:v>85.966666666666654</c:v>
                </c:pt>
                <c:pt idx="5">
                  <c:v>86.841666666666654</c:v>
                </c:pt>
                <c:pt idx="6">
                  <c:v>88.591666666666654</c:v>
                </c:pt>
                <c:pt idx="7">
                  <c:v>90.362499999999997</c:v>
                </c:pt>
                <c:pt idx="8">
                  <c:v>90.112499999999997</c:v>
                </c:pt>
                <c:pt idx="9">
                  <c:v>89.604166666666671</c:v>
                </c:pt>
                <c:pt idx="10">
                  <c:v>89.07083333333334</c:v>
                </c:pt>
                <c:pt idx="11">
                  <c:v>88.912500000000009</c:v>
                </c:pt>
                <c:pt idx="12">
                  <c:v>89.125</c:v>
                </c:pt>
                <c:pt idx="13">
                  <c:v>89.162500000000009</c:v>
                </c:pt>
                <c:pt idx="14">
                  <c:v>90.012500000000003</c:v>
                </c:pt>
                <c:pt idx="15">
                  <c:v>89.44583333333334</c:v>
                </c:pt>
                <c:pt idx="16">
                  <c:v>88.904166666666654</c:v>
                </c:pt>
                <c:pt idx="17">
                  <c:v>90.083333333333329</c:v>
                </c:pt>
                <c:pt idx="18">
                  <c:v>90.5625</c:v>
                </c:pt>
                <c:pt idx="19">
                  <c:v>90.649999999999991</c:v>
                </c:pt>
                <c:pt idx="20">
                  <c:v>91.28749999999998</c:v>
                </c:pt>
                <c:pt idx="21">
                  <c:v>91.945833333333326</c:v>
                </c:pt>
                <c:pt idx="22">
                  <c:v>93.449999999999989</c:v>
                </c:pt>
                <c:pt idx="23">
                  <c:v>95.420833333333334</c:v>
                </c:pt>
                <c:pt idx="24">
                  <c:v>96.908333333333346</c:v>
                </c:pt>
                <c:pt idx="25">
                  <c:v>98.129166666666677</c:v>
                </c:pt>
                <c:pt idx="26">
                  <c:v>98.783333333333346</c:v>
                </c:pt>
                <c:pt idx="27">
                  <c:v>100.71666666666668</c:v>
                </c:pt>
                <c:pt idx="28">
                  <c:v>104.45</c:v>
                </c:pt>
                <c:pt idx="29">
                  <c:v>106.7</c:v>
                </c:pt>
                <c:pt idx="30">
                  <c:v>108.52083333333333</c:v>
                </c:pt>
                <c:pt idx="31">
                  <c:v>111.02499999999999</c:v>
                </c:pt>
                <c:pt idx="32">
                  <c:v>113.43333333333332</c:v>
                </c:pt>
                <c:pt idx="33">
                  <c:v>116.81249999999999</c:v>
                </c:pt>
                <c:pt idx="34">
                  <c:v>120.00833333333333</c:v>
                </c:pt>
                <c:pt idx="35">
                  <c:v>122.28749999999998</c:v>
                </c:pt>
                <c:pt idx="36">
                  <c:v>125.04999999999997</c:v>
                </c:pt>
                <c:pt idx="37">
                  <c:v>128.58333333333331</c:v>
                </c:pt>
                <c:pt idx="38">
                  <c:v>131.25</c:v>
                </c:pt>
                <c:pt idx="39">
                  <c:v>133.54583333333332</c:v>
                </c:pt>
                <c:pt idx="40">
                  <c:v>134.66666666666666</c:v>
                </c:pt>
                <c:pt idx="41">
                  <c:v>136.50833333333333</c:v>
                </c:pt>
                <c:pt idx="42">
                  <c:v>138.99166666666667</c:v>
                </c:pt>
                <c:pt idx="43">
                  <c:v>140.67083333333332</c:v>
                </c:pt>
                <c:pt idx="44">
                  <c:v>142.59166666666667</c:v>
                </c:pt>
                <c:pt idx="45">
                  <c:v>143.77500000000001</c:v>
                </c:pt>
                <c:pt idx="46">
                  <c:v>144.24583333333334</c:v>
                </c:pt>
                <c:pt idx="47">
                  <c:v>144.24166666666665</c:v>
                </c:pt>
                <c:pt idx="48">
                  <c:v>144.03333333333333</c:v>
                </c:pt>
                <c:pt idx="49">
                  <c:v>142.13750000000002</c:v>
                </c:pt>
                <c:pt idx="50">
                  <c:v>140.37916666666666</c:v>
                </c:pt>
                <c:pt idx="51">
                  <c:v>137.1</c:v>
                </c:pt>
                <c:pt idx="52">
                  <c:v>131.05000000000001</c:v>
                </c:pt>
                <c:pt idx="53">
                  <c:v>123.55416666666669</c:v>
                </c:pt>
                <c:pt idx="54">
                  <c:v>115.24166666666669</c:v>
                </c:pt>
                <c:pt idx="55">
                  <c:v>107.1375</c:v>
                </c:pt>
                <c:pt idx="56">
                  <c:v>98.387500000000003</c:v>
                </c:pt>
                <c:pt idx="57">
                  <c:v>89.445833333333326</c:v>
                </c:pt>
                <c:pt idx="58">
                  <c:v>81.341666666666654</c:v>
                </c:pt>
                <c:pt idx="59">
                  <c:v>74.3</c:v>
                </c:pt>
                <c:pt idx="60">
                  <c:v>66.5625</c:v>
                </c:pt>
                <c:pt idx="61">
                  <c:v>59.354166666666664</c:v>
                </c:pt>
                <c:pt idx="62">
                  <c:v>53.508333333333326</c:v>
                </c:pt>
                <c:pt idx="63">
                  <c:v>50.008333333333333</c:v>
                </c:pt>
                <c:pt idx="64">
                  <c:v>49.633333333333326</c:v>
                </c:pt>
                <c:pt idx="65">
                  <c:v>51.445833333333326</c:v>
                </c:pt>
                <c:pt idx="66">
                  <c:v>53.395833333333343</c:v>
                </c:pt>
                <c:pt idx="67">
                  <c:v>54.754166666666663</c:v>
                </c:pt>
                <c:pt idx="68">
                  <c:v>57.241666666666667</c:v>
                </c:pt>
                <c:pt idx="69">
                  <c:v>59.987500000000004</c:v>
                </c:pt>
                <c:pt idx="70">
                  <c:v>62.866666666666667</c:v>
                </c:pt>
                <c:pt idx="71">
                  <c:v>66.212500000000006</c:v>
                </c:pt>
                <c:pt idx="72">
                  <c:v>70.229166666666671</c:v>
                </c:pt>
                <c:pt idx="73">
                  <c:v>74.770833333333329</c:v>
                </c:pt>
                <c:pt idx="74">
                  <c:v>78.958333333333343</c:v>
                </c:pt>
                <c:pt idx="75">
                  <c:v>83.845833333333346</c:v>
                </c:pt>
                <c:pt idx="76">
                  <c:v>88.99166666666666</c:v>
                </c:pt>
                <c:pt idx="77">
                  <c:v>94.887500000000003</c:v>
                </c:pt>
                <c:pt idx="78">
                  <c:v>101.69166666666668</c:v>
                </c:pt>
                <c:pt idx="79">
                  <c:v>107.96249999999999</c:v>
                </c:pt>
                <c:pt idx="80">
                  <c:v>115.425</c:v>
                </c:pt>
                <c:pt idx="81">
                  <c:v>121.79999999999997</c:v>
                </c:pt>
                <c:pt idx="82">
                  <c:v>128.20833333333334</c:v>
                </c:pt>
                <c:pt idx="83">
                  <c:v>135.28333333333333</c:v>
                </c:pt>
                <c:pt idx="84">
                  <c:v>139.6791666666667</c:v>
                </c:pt>
                <c:pt idx="85">
                  <c:v>143.00000000000003</c:v>
                </c:pt>
                <c:pt idx="86">
                  <c:v>144.97916666666671</c:v>
                </c:pt>
                <c:pt idx="87">
                  <c:v>146.02916666666667</c:v>
                </c:pt>
                <c:pt idx="88">
                  <c:v>147.1</c:v>
                </c:pt>
                <c:pt idx="89">
                  <c:v>145.51249999999999</c:v>
                </c:pt>
                <c:pt idx="90">
                  <c:v>144.22083333333333</c:v>
                </c:pt>
                <c:pt idx="91">
                  <c:v>144.5625</c:v>
                </c:pt>
                <c:pt idx="92">
                  <c:v>142.67083333333332</c:v>
                </c:pt>
                <c:pt idx="93">
                  <c:v>141.06666666666669</c:v>
                </c:pt>
                <c:pt idx="94">
                  <c:v>138.72916666666666</c:v>
                </c:pt>
                <c:pt idx="95">
                  <c:v>134.62500000000003</c:v>
                </c:pt>
                <c:pt idx="96">
                  <c:v>133.50833333333335</c:v>
                </c:pt>
                <c:pt idx="97">
                  <c:v>133.13749999999999</c:v>
                </c:pt>
                <c:pt idx="98">
                  <c:v>131.90833333333333</c:v>
                </c:pt>
                <c:pt idx="99">
                  <c:v>131.21250000000001</c:v>
                </c:pt>
                <c:pt idx="100">
                  <c:v>129.7208333333333</c:v>
                </c:pt>
                <c:pt idx="101">
                  <c:v>128.54583333333332</c:v>
                </c:pt>
                <c:pt idx="102">
                  <c:v>127.15416666666665</c:v>
                </c:pt>
                <c:pt idx="103">
                  <c:v>124.9666666666667</c:v>
                </c:pt>
                <c:pt idx="104">
                  <c:v>122.86250000000003</c:v>
                </c:pt>
                <c:pt idx="105">
                  <c:v>122.4041666666667</c:v>
                </c:pt>
                <c:pt idx="106">
                  <c:v>122.1666666666667</c:v>
                </c:pt>
                <c:pt idx="107">
                  <c:v>120.56666666666672</c:v>
                </c:pt>
                <c:pt idx="108">
                  <c:v>118.62916666666668</c:v>
                </c:pt>
                <c:pt idx="109">
                  <c:v>118.22916666666664</c:v>
                </c:pt>
                <c:pt idx="110">
                  <c:v>120.65833333333332</c:v>
                </c:pt>
                <c:pt idx="111">
                  <c:v>120.66666666666667</c:v>
                </c:pt>
                <c:pt idx="112">
                  <c:v>120.02083333333333</c:v>
                </c:pt>
                <c:pt idx="113">
                  <c:v>120.77499999999999</c:v>
                </c:pt>
                <c:pt idx="114">
                  <c:v>120.84583333333332</c:v>
                </c:pt>
                <c:pt idx="115">
                  <c:v>121.43333333333334</c:v>
                </c:pt>
                <c:pt idx="116">
                  <c:v>122.61666666666667</c:v>
                </c:pt>
                <c:pt idx="117">
                  <c:v>122.58333333333336</c:v>
                </c:pt>
                <c:pt idx="118">
                  <c:v>122.0625</c:v>
                </c:pt>
                <c:pt idx="119">
                  <c:v>123.0625</c:v>
                </c:pt>
                <c:pt idx="120">
                  <c:v>124.21249999999999</c:v>
                </c:pt>
                <c:pt idx="121">
                  <c:v>124.05416666666666</c:v>
                </c:pt>
                <c:pt idx="122">
                  <c:v>122.28333333333335</c:v>
                </c:pt>
                <c:pt idx="123">
                  <c:v>122.10416666666669</c:v>
                </c:pt>
                <c:pt idx="124">
                  <c:v>122.27083333333333</c:v>
                </c:pt>
                <c:pt idx="125">
                  <c:v>123.49583333333334</c:v>
                </c:pt>
                <c:pt idx="126">
                  <c:v>125.10416666666667</c:v>
                </c:pt>
                <c:pt idx="127">
                  <c:v>124.31250000000001</c:v>
                </c:pt>
                <c:pt idx="128">
                  <c:v>123.60416666666667</c:v>
                </c:pt>
                <c:pt idx="129">
                  <c:v>124.21250000000002</c:v>
                </c:pt>
                <c:pt idx="130">
                  <c:v>125.39583333333336</c:v>
                </c:pt>
                <c:pt idx="131">
                  <c:v>125.95</c:v>
                </c:pt>
                <c:pt idx="132">
                  <c:v>125.87083333333335</c:v>
                </c:pt>
                <c:pt idx="133">
                  <c:v>125.72916666666667</c:v>
                </c:pt>
                <c:pt idx="134">
                  <c:v>126.06666666666668</c:v>
                </c:pt>
                <c:pt idx="135">
                  <c:v>126.21249999999999</c:v>
                </c:pt>
                <c:pt idx="136">
                  <c:v>127.5625</c:v>
                </c:pt>
                <c:pt idx="137">
                  <c:v>128.09166666666667</c:v>
                </c:pt>
                <c:pt idx="138">
                  <c:v>127.75833333333334</c:v>
                </c:pt>
                <c:pt idx="139">
                  <c:v>127.84166666666668</c:v>
                </c:pt>
                <c:pt idx="140">
                  <c:v>128.51250000000002</c:v>
                </c:pt>
                <c:pt idx="141">
                  <c:v>130.46666666666667</c:v>
                </c:pt>
                <c:pt idx="142">
                  <c:v>132.84583333333333</c:v>
                </c:pt>
                <c:pt idx="143">
                  <c:v>134.65</c:v>
                </c:pt>
                <c:pt idx="144">
                  <c:v>135.12083333333337</c:v>
                </c:pt>
                <c:pt idx="145">
                  <c:v>135.90000000000003</c:v>
                </c:pt>
                <c:pt idx="146">
                  <c:v>136.88750000000002</c:v>
                </c:pt>
                <c:pt idx="147">
                  <c:v>137.01250000000002</c:v>
                </c:pt>
                <c:pt idx="148">
                  <c:v>136.21250000000001</c:v>
                </c:pt>
                <c:pt idx="149">
                  <c:v>135.78333333333333</c:v>
                </c:pt>
                <c:pt idx="150">
                  <c:v>135.5625</c:v>
                </c:pt>
                <c:pt idx="151">
                  <c:v>135.65</c:v>
                </c:pt>
                <c:pt idx="152">
                  <c:v>136.85416666666669</c:v>
                </c:pt>
                <c:pt idx="153">
                  <c:v>136.60416666666666</c:v>
                </c:pt>
                <c:pt idx="154">
                  <c:v>134.64166666666668</c:v>
                </c:pt>
                <c:pt idx="155">
                  <c:v>134.09166666666667</c:v>
                </c:pt>
                <c:pt idx="156">
                  <c:v>134.89166666666665</c:v>
                </c:pt>
                <c:pt idx="157">
                  <c:v>135.48749999999998</c:v>
                </c:pt>
                <c:pt idx="158">
                  <c:v>137.16666666666666</c:v>
                </c:pt>
                <c:pt idx="159">
                  <c:v>139.23333333333332</c:v>
                </c:pt>
                <c:pt idx="160">
                  <c:v>141.78333333333333</c:v>
                </c:pt>
                <c:pt idx="161">
                  <c:v>145.28333333333333</c:v>
                </c:pt>
                <c:pt idx="162">
                  <c:v>149.17083333333338</c:v>
                </c:pt>
                <c:pt idx="163">
                  <c:v>152.62083333333337</c:v>
                </c:pt>
                <c:pt idx="164">
                  <c:v>153.99166666666667</c:v>
                </c:pt>
                <c:pt idx="165">
                  <c:v>154.32499999999999</c:v>
                </c:pt>
                <c:pt idx="166">
                  <c:v>154.66666666666666</c:v>
                </c:pt>
                <c:pt idx="167">
                  <c:v>154.97499999999999</c:v>
                </c:pt>
                <c:pt idx="168">
                  <c:v>155.57083333333333</c:v>
                </c:pt>
                <c:pt idx="169">
                  <c:v>156.375</c:v>
                </c:pt>
                <c:pt idx="170">
                  <c:v>155.52083333333331</c:v>
                </c:pt>
                <c:pt idx="171">
                  <c:v>155.32083333333335</c:v>
                </c:pt>
                <c:pt idx="172">
                  <c:v>155.02500000000001</c:v>
                </c:pt>
                <c:pt idx="173">
                  <c:v>151.37916666666669</c:v>
                </c:pt>
                <c:pt idx="174">
                  <c:v>146.85000000000002</c:v>
                </c:pt>
                <c:pt idx="175">
                  <c:v>144.20833333333334</c:v>
                </c:pt>
                <c:pt idx="176">
                  <c:v>141.09166666666667</c:v>
                </c:pt>
                <c:pt idx="177">
                  <c:v>136.84166666666667</c:v>
                </c:pt>
                <c:pt idx="178">
                  <c:v>133.75833333333333</c:v>
                </c:pt>
                <c:pt idx="179">
                  <c:v>130.41249999999999</c:v>
                </c:pt>
                <c:pt idx="180">
                  <c:v>126.36666666666663</c:v>
                </c:pt>
                <c:pt idx="181">
                  <c:v>121.79999999999997</c:v>
                </c:pt>
                <c:pt idx="182">
                  <c:v>117.79166666666663</c:v>
                </c:pt>
                <c:pt idx="183">
                  <c:v>113.76666666666667</c:v>
                </c:pt>
                <c:pt idx="184">
                  <c:v>108.84166666666668</c:v>
                </c:pt>
                <c:pt idx="185">
                  <c:v>105.62916666666668</c:v>
                </c:pt>
                <c:pt idx="186">
                  <c:v>103.33750000000002</c:v>
                </c:pt>
                <c:pt idx="187">
                  <c:v>100.28750000000001</c:v>
                </c:pt>
                <c:pt idx="188">
                  <c:v>97.008333333333326</c:v>
                </c:pt>
                <c:pt idx="189">
                  <c:v>93.316666666666663</c:v>
                </c:pt>
                <c:pt idx="190">
                  <c:v>88.691666666666663</c:v>
                </c:pt>
                <c:pt idx="191">
                  <c:v>84.533333333333346</c:v>
                </c:pt>
                <c:pt idx="192">
                  <c:v>81.695833333333354</c:v>
                </c:pt>
                <c:pt idx="193">
                  <c:v>79.791666666666671</c:v>
                </c:pt>
                <c:pt idx="194">
                  <c:v>77.995833333333351</c:v>
                </c:pt>
                <c:pt idx="195">
                  <c:v>75.808333333333351</c:v>
                </c:pt>
                <c:pt idx="196">
                  <c:v>75.004166666666677</c:v>
                </c:pt>
                <c:pt idx="197">
                  <c:v>74.145833333333329</c:v>
                </c:pt>
                <c:pt idx="198">
                  <c:v>73.433333333333337</c:v>
                </c:pt>
                <c:pt idx="199">
                  <c:v>73.845833333333346</c:v>
                </c:pt>
                <c:pt idx="200">
                  <c:v>76.362500000000011</c:v>
                </c:pt>
                <c:pt idx="201">
                  <c:v>80.983333333333348</c:v>
                </c:pt>
                <c:pt idx="202">
                  <c:v>85.691666666666677</c:v>
                </c:pt>
                <c:pt idx="203">
                  <c:v>90.604166666666671</c:v>
                </c:pt>
                <c:pt idx="204">
                  <c:v>95.412500000000009</c:v>
                </c:pt>
                <c:pt idx="205">
                  <c:v>99.045833333333334</c:v>
                </c:pt>
                <c:pt idx="206">
                  <c:v>102.57499999999999</c:v>
                </c:pt>
                <c:pt idx="207">
                  <c:v>106.66250000000001</c:v>
                </c:pt>
                <c:pt idx="208">
                  <c:v>109.54166666666667</c:v>
                </c:pt>
                <c:pt idx="209">
                  <c:v>113.29583333333333</c:v>
                </c:pt>
                <c:pt idx="210">
                  <c:v>118.84583333333332</c:v>
                </c:pt>
                <c:pt idx="211">
                  <c:v>123.75833333333333</c:v>
                </c:pt>
                <c:pt idx="212">
                  <c:v>126.62083333333334</c:v>
                </c:pt>
                <c:pt idx="213">
                  <c:v>127.9875</c:v>
                </c:pt>
                <c:pt idx="214">
                  <c:v>130.75833333333333</c:v>
                </c:pt>
                <c:pt idx="215">
                  <c:v>133.56250000000003</c:v>
                </c:pt>
                <c:pt idx="216">
                  <c:v>133.8291667</c:v>
                </c:pt>
                <c:pt idx="217">
                  <c:v>134.5708333</c:v>
                </c:pt>
                <c:pt idx="218">
                  <c:v>135.9375</c:v>
                </c:pt>
                <c:pt idx="219">
                  <c:v>136.59583330000001</c:v>
                </c:pt>
                <c:pt idx="220">
                  <c:v>136.9208333</c:v>
                </c:pt>
                <c:pt idx="221">
                  <c:v>135.93333329999999</c:v>
                </c:pt>
                <c:pt idx="222">
                  <c:v>133.02916669999999</c:v>
                </c:pt>
                <c:pt idx="223">
                  <c:v>129.9916667</c:v>
                </c:pt>
                <c:pt idx="224">
                  <c:v>129.70833329999999</c:v>
                </c:pt>
                <c:pt idx="225">
                  <c:v>130.3208333</c:v>
                </c:pt>
                <c:pt idx="226">
                  <c:v>128.92500000000001</c:v>
                </c:pt>
                <c:pt idx="227">
                  <c:v>128.15</c:v>
                </c:pt>
                <c:pt idx="228">
                  <c:v>128.41249999999999</c:v>
                </c:pt>
                <c:pt idx="229">
                  <c:v>127.6916667</c:v>
                </c:pt>
                <c:pt idx="230">
                  <c:v>126.5958333</c:v>
                </c:pt>
                <c:pt idx="231">
                  <c:v>125.3875</c:v>
                </c:pt>
                <c:pt idx="232">
                  <c:v>124.0625</c:v>
                </c:pt>
                <c:pt idx="233">
                  <c:v>122.0708333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0-745A-4BEA-8311-4FB0EFC46F03}"/>
            </c:ext>
          </c:extLst>
        </c:ser>
        <c:ser>
          <c:idx val="5"/>
          <c:order val="1"/>
          <c:tx>
            <c:strRef>
              <c:f>Sheet1!$C$1</c:f>
              <c:strCache>
                <c:ptCount val="1"/>
                <c:pt idx="0">
                  <c:v>AE Originalwerte</c:v>
                </c:pt>
              </c:strCache>
            </c:strRef>
          </c:tx>
          <c:spPr>
            <a:ln w="12700">
              <a:solidFill>
                <a:schemeClr val="accent1"/>
              </a:solidFill>
              <a:prstDash val="solid"/>
            </a:ln>
          </c:spPr>
          <c:marker>
            <c:symbol val="none"/>
          </c:marker>
          <c:cat>
            <c:strRef>
              <c:f>Sheet1!$A$74:$A$313</c:f>
              <c:strCache>
                <c:ptCount val="240"/>
                <c:pt idx="0">
                  <c:v>2004-1</c:v>
                </c:pt>
                <c:pt idx="1">
                  <c:v>2004-2</c:v>
                </c:pt>
                <c:pt idx="2">
                  <c:v>2004-3</c:v>
                </c:pt>
                <c:pt idx="3">
                  <c:v>2004-4</c:v>
                </c:pt>
                <c:pt idx="4">
                  <c:v>2004-5</c:v>
                </c:pt>
                <c:pt idx="5">
                  <c:v>2004-6</c:v>
                </c:pt>
                <c:pt idx="6">
                  <c:v>2004-7</c:v>
                </c:pt>
                <c:pt idx="7">
                  <c:v>2004-8</c:v>
                </c:pt>
                <c:pt idx="8">
                  <c:v>2004-9</c:v>
                </c:pt>
                <c:pt idx="9">
                  <c:v>2004-10</c:v>
                </c:pt>
                <c:pt idx="10">
                  <c:v>2004-11</c:v>
                </c:pt>
                <c:pt idx="11">
                  <c:v>2004-12</c:v>
                </c:pt>
                <c:pt idx="12">
                  <c:v>2005-1</c:v>
                </c:pt>
                <c:pt idx="13">
                  <c:v>2005-2</c:v>
                </c:pt>
                <c:pt idx="14">
                  <c:v>2005-3</c:v>
                </c:pt>
                <c:pt idx="15">
                  <c:v>2005-4</c:v>
                </c:pt>
                <c:pt idx="16">
                  <c:v>2005-5</c:v>
                </c:pt>
                <c:pt idx="17">
                  <c:v>2005-6</c:v>
                </c:pt>
                <c:pt idx="18">
                  <c:v>2005-7</c:v>
                </c:pt>
                <c:pt idx="19">
                  <c:v>2005-8</c:v>
                </c:pt>
                <c:pt idx="20">
                  <c:v>2005-9</c:v>
                </c:pt>
                <c:pt idx="21">
                  <c:v>2005-10</c:v>
                </c:pt>
                <c:pt idx="22">
                  <c:v>2005-11</c:v>
                </c:pt>
                <c:pt idx="23">
                  <c:v>2005-12</c:v>
                </c:pt>
                <c:pt idx="24">
                  <c:v>2006-1</c:v>
                </c:pt>
                <c:pt idx="25">
                  <c:v>2006-2</c:v>
                </c:pt>
                <c:pt idx="26">
                  <c:v>2006-3</c:v>
                </c:pt>
                <c:pt idx="27">
                  <c:v>2006-4</c:v>
                </c:pt>
                <c:pt idx="28">
                  <c:v>2006-5</c:v>
                </c:pt>
                <c:pt idx="29">
                  <c:v>2006-6</c:v>
                </c:pt>
                <c:pt idx="30">
                  <c:v>2006-7</c:v>
                </c:pt>
                <c:pt idx="31">
                  <c:v>2006-8</c:v>
                </c:pt>
                <c:pt idx="32">
                  <c:v>2006-9</c:v>
                </c:pt>
                <c:pt idx="33">
                  <c:v>2006-10</c:v>
                </c:pt>
                <c:pt idx="34">
                  <c:v>2006-11</c:v>
                </c:pt>
                <c:pt idx="35">
                  <c:v>2006-12</c:v>
                </c:pt>
                <c:pt idx="36">
                  <c:v>2007-1</c:v>
                </c:pt>
                <c:pt idx="37">
                  <c:v>2007-2</c:v>
                </c:pt>
                <c:pt idx="38">
                  <c:v>2007-3</c:v>
                </c:pt>
                <c:pt idx="39">
                  <c:v>2007-4</c:v>
                </c:pt>
                <c:pt idx="40">
                  <c:v>2007-5</c:v>
                </c:pt>
                <c:pt idx="41">
                  <c:v>2007-6</c:v>
                </c:pt>
                <c:pt idx="42">
                  <c:v>2007-7</c:v>
                </c:pt>
                <c:pt idx="43">
                  <c:v>2007-8</c:v>
                </c:pt>
                <c:pt idx="44">
                  <c:v>2007-9</c:v>
                </c:pt>
                <c:pt idx="45">
                  <c:v>2007-10</c:v>
                </c:pt>
                <c:pt idx="46">
                  <c:v>2007-11</c:v>
                </c:pt>
                <c:pt idx="47">
                  <c:v>2007-12</c:v>
                </c:pt>
                <c:pt idx="48">
                  <c:v>2008-1</c:v>
                </c:pt>
                <c:pt idx="49">
                  <c:v>2008-2</c:v>
                </c:pt>
                <c:pt idx="50">
                  <c:v>2008-3</c:v>
                </c:pt>
                <c:pt idx="51">
                  <c:v>2008-4</c:v>
                </c:pt>
                <c:pt idx="52">
                  <c:v>2008-5</c:v>
                </c:pt>
                <c:pt idx="53">
                  <c:v>2008-6</c:v>
                </c:pt>
                <c:pt idx="54">
                  <c:v>2008-7</c:v>
                </c:pt>
                <c:pt idx="55">
                  <c:v>2008-8</c:v>
                </c:pt>
                <c:pt idx="56">
                  <c:v>2008-9</c:v>
                </c:pt>
                <c:pt idx="57">
                  <c:v>2008-10</c:v>
                </c:pt>
                <c:pt idx="58">
                  <c:v>2008-11</c:v>
                </c:pt>
                <c:pt idx="59">
                  <c:v>2008-12</c:v>
                </c:pt>
                <c:pt idx="60">
                  <c:v>2009-1</c:v>
                </c:pt>
                <c:pt idx="61">
                  <c:v>2009-2</c:v>
                </c:pt>
                <c:pt idx="62">
                  <c:v>2009-3</c:v>
                </c:pt>
                <c:pt idx="63">
                  <c:v>2009-4</c:v>
                </c:pt>
                <c:pt idx="64">
                  <c:v>2009-5</c:v>
                </c:pt>
                <c:pt idx="65">
                  <c:v>2009-6</c:v>
                </c:pt>
                <c:pt idx="66">
                  <c:v>2009-7</c:v>
                </c:pt>
                <c:pt idx="67">
                  <c:v>2009-8</c:v>
                </c:pt>
                <c:pt idx="68">
                  <c:v>2009-9</c:v>
                </c:pt>
                <c:pt idx="69">
                  <c:v>2009-10</c:v>
                </c:pt>
                <c:pt idx="70">
                  <c:v>2009-11</c:v>
                </c:pt>
                <c:pt idx="71">
                  <c:v>2009-12</c:v>
                </c:pt>
                <c:pt idx="72">
                  <c:v>2010-1</c:v>
                </c:pt>
                <c:pt idx="73">
                  <c:v>2010-2</c:v>
                </c:pt>
                <c:pt idx="74">
                  <c:v>2010-3</c:v>
                </c:pt>
                <c:pt idx="75">
                  <c:v>2010-4</c:v>
                </c:pt>
                <c:pt idx="76">
                  <c:v>2010-5</c:v>
                </c:pt>
                <c:pt idx="77">
                  <c:v>2010-6</c:v>
                </c:pt>
                <c:pt idx="78">
                  <c:v>2010-7</c:v>
                </c:pt>
                <c:pt idx="79">
                  <c:v>2010-8</c:v>
                </c:pt>
                <c:pt idx="80">
                  <c:v>2010-9</c:v>
                </c:pt>
                <c:pt idx="81">
                  <c:v>2010-10</c:v>
                </c:pt>
                <c:pt idx="82">
                  <c:v>2010-11</c:v>
                </c:pt>
                <c:pt idx="83">
                  <c:v>2010-12</c:v>
                </c:pt>
                <c:pt idx="84">
                  <c:v>2011-1</c:v>
                </c:pt>
                <c:pt idx="85">
                  <c:v>2011-2</c:v>
                </c:pt>
                <c:pt idx="86">
                  <c:v>2011-3</c:v>
                </c:pt>
                <c:pt idx="87">
                  <c:v>2011-4</c:v>
                </c:pt>
                <c:pt idx="88">
                  <c:v>2011-5</c:v>
                </c:pt>
                <c:pt idx="89">
                  <c:v>2011-6</c:v>
                </c:pt>
                <c:pt idx="90">
                  <c:v>2011-7</c:v>
                </c:pt>
                <c:pt idx="91">
                  <c:v>2011-8</c:v>
                </c:pt>
                <c:pt idx="92">
                  <c:v>2011-9</c:v>
                </c:pt>
                <c:pt idx="93">
                  <c:v>2011-10</c:v>
                </c:pt>
                <c:pt idx="94">
                  <c:v>2011-11</c:v>
                </c:pt>
                <c:pt idx="95">
                  <c:v>2011-12</c:v>
                </c:pt>
                <c:pt idx="96">
                  <c:v>2012-1</c:v>
                </c:pt>
                <c:pt idx="97">
                  <c:v>2012-2</c:v>
                </c:pt>
                <c:pt idx="98">
                  <c:v>2012-3</c:v>
                </c:pt>
                <c:pt idx="99">
                  <c:v>2012-4</c:v>
                </c:pt>
                <c:pt idx="100">
                  <c:v>2012-5</c:v>
                </c:pt>
                <c:pt idx="101">
                  <c:v>2012-6</c:v>
                </c:pt>
                <c:pt idx="102">
                  <c:v>2012-7</c:v>
                </c:pt>
                <c:pt idx="103">
                  <c:v>2012-8</c:v>
                </c:pt>
                <c:pt idx="104">
                  <c:v>2012-9</c:v>
                </c:pt>
                <c:pt idx="105">
                  <c:v>2012-10</c:v>
                </c:pt>
                <c:pt idx="106">
                  <c:v>2012-11</c:v>
                </c:pt>
                <c:pt idx="107">
                  <c:v>2012-12</c:v>
                </c:pt>
                <c:pt idx="108">
                  <c:v>2013-1</c:v>
                </c:pt>
                <c:pt idx="109">
                  <c:v>2013-2</c:v>
                </c:pt>
                <c:pt idx="110">
                  <c:v>2013-3</c:v>
                </c:pt>
                <c:pt idx="111">
                  <c:v>2013-4</c:v>
                </c:pt>
                <c:pt idx="112">
                  <c:v>2013-5</c:v>
                </c:pt>
                <c:pt idx="113">
                  <c:v>2013-6</c:v>
                </c:pt>
                <c:pt idx="114">
                  <c:v>2013-7</c:v>
                </c:pt>
                <c:pt idx="115">
                  <c:v>2013-8</c:v>
                </c:pt>
                <c:pt idx="116">
                  <c:v>2013-9</c:v>
                </c:pt>
                <c:pt idx="117">
                  <c:v>2013-10</c:v>
                </c:pt>
                <c:pt idx="118">
                  <c:v>2013-11</c:v>
                </c:pt>
                <c:pt idx="119">
                  <c:v>2013-12</c:v>
                </c:pt>
                <c:pt idx="120">
                  <c:v>2014-1</c:v>
                </c:pt>
                <c:pt idx="121">
                  <c:v>2014-2</c:v>
                </c:pt>
                <c:pt idx="122">
                  <c:v>2014-3</c:v>
                </c:pt>
                <c:pt idx="123">
                  <c:v>2014-4</c:v>
                </c:pt>
                <c:pt idx="124">
                  <c:v>2014-5</c:v>
                </c:pt>
                <c:pt idx="125">
                  <c:v>2014-6</c:v>
                </c:pt>
                <c:pt idx="126">
                  <c:v>2014-7</c:v>
                </c:pt>
                <c:pt idx="127">
                  <c:v>2014-8</c:v>
                </c:pt>
                <c:pt idx="128">
                  <c:v>2014-9</c:v>
                </c:pt>
                <c:pt idx="129">
                  <c:v>2014-10</c:v>
                </c:pt>
                <c:pt idx="130">
                  <c:v>2014-11</c:v>
                </c:pt>
                <c:pt idx="131">
                  <c:v>2014-12</c:v>
                </c:pt>
                <c:pt idx="132">
                  <c:v>2015-1</c:v>
                </c:pt>
                <c:pt idx="133">
                  <c:v>2015-2</c:v>
                </c:pt>
                <c:pt idx="134">
                  <c:v>2015-3</c:v>
                </c:pt>
                <c:pt idx="135">
                  <c:v>2015-4</c:v>
                </c:pt>
                <c:pt idx="136">
                  <c:v>2015-5</c:v>
                </c:pt>
                <c:pt idx="137">
                  <c:v>2015-6</c:v>
                </c:pt>
                <c:pt idx="138">
                  <c:v>2015-7</c:v>
                </c:pt>
                <c:pt idx="139">
                  <c:v>2015-8</c:v>
                </c:pt>
                <c:pt idx="140">
                  <c:v>2015-9</c:v>
                </c:pt>
                <c:pt idx="141">
                  <c:v>2015-10</c:v>
                </c:pt>
                <c:pt idx="142">
                  <c:v>2015-11</c:v>
                </c:pt>
                <c:pt idx="143">
                  <c:v>2015-12</c:v>
                </c:pt>
                <c:pt idx="144">
                  <c:v>2016-1</c:v>
                </c:pt>
                <c:pt idx="145">
                  <c:v>2016-2</c:v>
                </c:pt>
                <c:pt idx="146">
                  <c:v>2016-3</c:v>
                </c:pt>
                <c:pt idx="147">
                  <c:v>2016-4</c:v>
                </c:pt>
                <c:pt idx="148">
                  <c:v>2016-5</c:v>
                </c:pt>
                <c:pt idx="149">
                  <c:v>2016-6</c:v>
                </c:pt>
                <c:pt idx="150">
                  <c:v>2016-7</c:v>
                </c:pt>
                <c:pt idx="151">
                  <c:v>2016-8</c:v>
                </c:pt>
                <c:pt idx="152">
                  <c:v>2016-9</c:v>
                </c:pt>
                <c:pt idx="153">
                  <c:v>2016-10</c:v>
                </c:pt>
                <c:pt idx="154">
                  <c:v>2016-11</c:v>
                </c:pt>
                <c:pt idx="155">
                  <c:v>2016-12</c:v>
                </c:pt>
                <c:pt idx="156">
                  <c:v>2017-1</c:v>
                </c:pt>
                <c:pt idx="157">
                  <c:v>2017-2</c:v>
                </c:pt>
                <c:pt idx="158">
                  <c:v>2017-3</c:v>
                </c:pt>
                <c:pt idx="159">
                  <c:v>2017-4</c:v>
                </c:pt>
                <c:pt idx="160">
                  <c:v>2017-5</c:v>
                </c:pt>
                <c:pt idx="161">
                  <c:v>2017-6</c:v>
                </c:pt>
                <c:pt idx="162">
                  <c:v>2017-7</c:v>
                </c:pt>
                <c:pt idx="163">
                  <c:v>2017-8</c:v>
                </c:pt>
                <c:pt idx="164">
                  <c:v>2017-9</c:v>
                </c:pt>
                <c:pt idx="165">
                  <c:v>2017-10</c:v>
                </c:pt>
                <c:pt idx="166">
                  <c:v>2017-11</c:v>
                </c:pt>
                <c:pt idx="167">
                  <c:v>2017-12</c:v>
                </c:pt>
                <c:pt idx="168">
                  <c:v>2018-1</c:v>
                </c:pt>
                <c:pt idx="169">
                  <c:v>2018-2</c:v>
                </c:pt>
                <c:pt idx="170">
                  <c:v>2018-3</c:v>
                </c:pt>
                <c:pt idx="171">
                  <c:v>2018-4</c:v>
                </c:pt>
                <c:pt idx="172">
                  <c:v>2018-5</c:v>
                </c:pt>
                <c:pt idx="173">
                  <c:v>2018-6</c:v>
                </c:pt>
                <c:pt idx="174">
                  <c:v>2018-7</c:v>
                </c:pt>
                <c:pt idx="175">
                  <c:v>2018-8</c:v>
                </c:pt>
                <c:pt idx="176">
                  <c:v>2018-9</c:v>
                </c:pt>
                <c:pt idx="177">
                  <c:v>2018-10</c:v>
                </c:pt>
                <c:pt idx="178">
                  <c:v>2018-11</c:v>
                </c:pt>
                <c:pt idx="179">
                  <c:v>2018-12</c:v>
                </c:pt>
                <c:pt idx="180">
                  <c:v>2019-1</c:v>
                </c:pt>
                <c:pt idx="181">
                  <c:v>2019-2</c:v>
                </c:pt>
                <c:pt idx="182">
                  <c:v>2019-3</c:v>
                </c:pt>
                <c:pt idx="183">
                  <c:v>2019-4</c:v>
                </c:pt>
                <c:pt idx="184">
                  <c:v>2019-5</c:v>
                </c:pt>
                <c:pt idx="185">
                  <c:v>2019-6</c:v>
                </c:pt>
                <c:pt idx="186">
                  <c:v>2019-7</c:v>
                </c:pt>
                <c:pt idx="187">
                  <c:v>2019-8</c:v>
                </c:pt>
                <c:pt idx="188">
                  <c:v>2019-9</c:v>
                </c:pt>
                <c:pt idx="189">
                  <c:v>2019-10</c:v>
                </c:pt>
                <c:pt idx="190">
                  <c:v>2019-11</c:v>
                </c:pt>
                <c:pt idx="191">
                  <c:v>2019-12</c:v>
                </c:pt>
                <c:pt idx="192">
                  <c:v>2020-1</c:v>
                </c:pt>
                <c:pt idx="193">
                  <c:v>2020-2</c:v>
                </c:pt>
                <c:pt idx="194">
                  <c:v>2020-3</c:v>
                </c:pt>
                <c:pt idx="195">
                  <c:v>2020-4</c:v>
                </c:pt>
                <c:pt idx="196">
                  <c:v>2020-5</c:v>
                </c:pt>
                <c:pt idx="197">
                  <c:v>2020-6</c:v>
                </c:pt>
                <c:pt idx="198">
                  <c:v>2020-7</c:v>
                </c:pt>
                <c:pt idx="199">
                  <c:v>2020-8</c:v>
                </c:pt>
                <c:pt idx="200">
                  <c:v>2020-9</c:v>
                </c:pt>
                <c:pt idx="201">
                  <c:v>2020-10</c:v>
                </c:pt>
                <c:pt idx="202">
                  <c:v>2020-11</c:v>
                </c:pt>
                <c:pt idx="203">
                  <c:v>2020-12</c:v>
                </c:pt>
                <c:pt idx="204">
                  <c:v>2021-1</c:v>
                </c:pt>
                <c:pt idx="205">
                  <c:v>2021-2</c:v>
                </c:pt>
                <c:pt idx="206">
                  <c:v>2021-3</c:v>
                </c:pt>
                <c:pt idx="207">
                  <c:v>2021-4</c:v>
                </c:pt>
                <c:pt idx="208">
                  <c:v>2021-5</c:v>
                </c:pt>
                <c:pt idx="209">
                  <c:v>2021-6</c:v>
                </c:pt>
                <c:pt idx="210">
                  <c:v>2021-7</c:v>
                </c:pt>
                <c:pt idx="211">
                  <c:v>2021-8</c:v>
                </c:pt>
                <c:pt idx="212">
                  <c:v>2021-9</c:v>
                </c:pt>
                <c:pt idx="213">
                  <c:v>2021-10</c:v>
                </c:pt>
                <c:pt idx="214">
                  <c:v>2021-11</c:v>
                </c:pt>
                <c:pt idx="215">
                  <c:v>2021-12</c:v>
                </c:pt>
                <c:pt idx="216">
                  <c:v>2022-1</c:v>
                </c:pt>
                <c:pt idx="217">
                  <c:v>2022-2</c:v>
                </c:pt>
                <c:pt idx="218">
                  <c:v>2022-3</c:v>
                </c:pt>
                <c:pt idx="219">
                  <c:v>2022-4</c:v>
                </c:pt>
                <c:pt idx="220">
                  <c:v>2022-5</c:v>
                </c:pt>
                <c:pt idx="221">
                  <c:v>2022-6</c:v>
                </c:pt>
                <c:pt idx="222">
                  <c:v>2022-7</c:v>
                </c:pt>
                <c:pt idx="223">
                  <c:v>2022-8</c:v>
                </c:pt>
                <c:pt idx="224">
                  <c:v>2022-9</c:v>
                </c:pt>
                <c:pt idx="225">
                  <c:v>2022-10</c:v>
                </c:pt>
                <c:pt idx="226">
                  <c:v>2022-11</c:v>
                </c:pt>
                <c:pt idx="227">
                  <c:v>2022-12</c:v>
                </c:pt>
                <c:pt idx="228">
                  <c:v>2023-1</c:v>
                </c:pt>
                <c:pt idx="229">
                  <c:v>2023-2</c:v>
                </c:pt>
                <c:pt idx="230">
                  <c:v>2023-3</c:v>
                </c:pt>
                <c:pt idx="231">
                  <c:v>2023-4</c:v>
                </c:pt>
                <c:pt idx="232">
                  <c:v>2023-5</c:v>
                </c:pt>
                <c:pt idx="233">
                  <c:v>2023-6</c:v>
                </c:pt>
                <c:pt idx="234">
                  <c:v>2023-7</c:v>
                </c:pt>
                <c:pt idx="235">
                  <c:v>2023-8</c:v>
                </c:pt>
                <c:pt idx="236">
                  <c:v>2023-9</c:v>
                </c:pt>
                <c:pt idx="237">
                  <c:v>2023-10</c:v>
                </c:pt>
                <c:pt idx="238">
                  <c:v>2023-11</c:v>
                </c:pt>
                <c:pt idx="239">
                  <c:v>2023-12</c:v>
                </c:pt>
              </c:strCache>
            </c:strRef>
          </c:cat>
          <c:val>
            <c:numRef>
              <c:f>Sheet1!$C$74:$C$313</c:f>
              <c:numCache>
                <c:formatCode>General</c:formatCode>
                <c:ptCount val="240"/>
                <c:pt idx="189">
                  <c:v>96.3</c:v>
                </c:pt>
                <c:pt idx="190">
                  <c:v>86.3</c:v>
                </c:pt>
                <c:pt idx="191">
                  <c:v>122.4</c:v>
                </c:pt>
                <c:pt idx="192">
                  <c:v>82.6</c:v>
                </c:pt>
                <c:pt idx="193" formatCode="0.0">
                  <c:v>91.4</c:v>
                </c:pt>
                <c:pt idx="194" formatCode="0.0">
                  <c:v>71.7</c:v>
                </c:pt>
                <c:pt idx="195" formatCode="0.0">
                  <c:v>54.7</c:v>
                </c:pt>
                <c:pt idx="196" formatCode="0.0">
                  <c:v>42.2</c:v>
                </c:pt>
                <c:pt idx="197" formatCode="0.0">
                  <c:v>68.2</c:v>
                </c:pt>
                <c:pt idx="198" formatCode="0.0">
                  <c:v>67.400000000000006</c:v>
                </c:pt>
                <c:pt idx="199" formatCode="0.0">
                  <c:v>71.599999999999994</c:v>
                </c:pt>
                <c:pt idx="200">
                  <c:v>66.099999999999994</c:v>
                </c:pt>
                <c:pt idx="201">
                  <c:v>73.900000000000006</c:v>
                </c:pt>
                <c:pt idx="202">
                  <c:v>89.4</c:v>
                </c:pt>
                <c:pt idx="203">
                  <c:v>98.7</c:v>
                </c:pt>
                <c:pt idx="204" formatCode="0.0">
                  <c:v>89.2</c:v>
                </c:pt>
                <c:pt idx="205" formatCode="0.0">
                  <c:v>94.7</c:v>
                </c:pt>
                <c:pt idx="206" formatCode="0.0">
                  <c:v>128.80000000000001</c:v>
                </c:pt>
                <c:pt idx="207" formatCode="0.0">
                  <c:v>108.5</c:v>
                </c:pt>
                <c:pt idx="208" formatCode="0.0">
                  <c:v>101.4</c:v>
                </c:pt>
                <c:pt idx="209" formatCode="0.0">
                  <c:v>126.9</c:v>
                </c:pt>
                <c:pt idx="210" formatCode="0.0">
                  <c:v>124.1</c:v>
                </c:pt>
                <c:pt idx="211" formatCode="0.0">
                  <c:v>102.1</c:v>
                </c:pt>
                <c:pt idx="212" formatCode="0.0">
                  <c:v>120.3</c:v>
                </c:pt>
                <c:pt idx="213" formatCode="0.0">
                  <c:v>117.8</c:v>
                </c:pt>
                <c:pt idx="214" formatCode="0.0">
                  <c:v>114.6</c:v>
                </c:pt>
                <c:pt idx="215" formatCode="0.0">
                  <c:v>163.6</c:v>
                </c:pt>
                <c:pt idx="216" formatCode="0.0">
                  <c:v>157.5</c:v>
                </c:pt>
                <c:pt idx="217" formatCode="0.0">
                  <c:v>144.30000000000001</c:v>
                </c:pt>
                <c:pt idx="218" formatCode="0.0">
                  <c:v>147.9</c:v>
                </c:pt>
                <c:pt idx="219" formatCode="0.0">
                  <c:v>122.2</c:v>
                </c:pt>
                <c:pt idx="220" formatCode="0.0">
                  <c:v>154.19999999999999</c:v>
                </c:pt>
                <c:pt idx="221" formatCode="0.0">
                  <c:v>141.4</c:v>
                </c:pt>
                <c:pt idx="222" formatCode="0.0">
                  <c:v>116</c:v>
                </c:pt>
                <c:pt idx="223" formatCode="0.0">
                  <c:v>128</c:v>
                </c:pt>
                <c:pt idx="224" formatCode="0.0">
                  <c:v>127.2</c:v>
                </c:pt>
                <c:pt idx="225" formatCode="0.0">
                  <c:v>126.7</c:v>
                </c:pt>
                <c:pt idx="226" formatCode="0.0">
                  <c:v>113.5</c:v>
                </c:pt>
                <c:pt idx="227" formatCode="0.0">
                  <c:v>141</c:v>
                </c:pt>
                <c:pt idx="228">
                  <c:v>110.4</c:v>
                </c:pt>
                <c:pt idx="229">
                  <c:v>118.5</c:v>
                </c:pt>
                <c:pt idx="230">
                  <c:v>166.9</c:v>
                </c:pt>
                <c:pt idx="231">
                  <c:v>117.9</c:v>
                </c:pt>
                <c:pt idx="232">
                  <c:v>125</c:v>
                </c:pt>
                <c:pt idx="233">
                  <c:v>152</c:v>
                </c:pt>
                <c:pt idx="234">
                  <c:v>111.7</c:v>
                </c:pt>
                <c:pt idx="235">
                  <c:v>115</c:v>
                </c:pt>
                <c:pt idx="236">
                  <c:v>113.9</c:v>
                </c:pt>
                <c:pt idx="237">
                  <c:v>111</c:v>
                </c:pt>
                <c:pt idx="238">
                  <c:v>97.4</c:v>
                </c:pt>
                <c:pt idx="239">
                  <c:v>109.3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1-745A-4BEA-8311-4FB0EFC46F0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25019264"/>
        <c:axId val="125020800"/>
      </c:lineChart>
      <c:catAx>
        <c:axId val="125019264"/>
        <c:scaling>
          <c:orientation val="minMax"/>
        </c:scaling>
        <c:delete val="0"/>
        <c:axPos val="b"/>
        <c:numFmt formatCode="0" sourceLinked="0"/>
        <c:majorTickMark val="out"/>
        <c:minorTickMark val="none"/>
        <c:tickLblPos val="none"/>
        <c:spPr>
          <a:ln w="12700">
            <a:solidFill>
              <a:schemeClr val="bg1">
                <a:lumMod val="50000"/>
              </a:schemeClr>
            </a:solidFill>
          </a:ln>
        </c:spPr>
        <c:txPr>
          <a:bodyPr/>
          <a:lstStyle/>
          <a:p>
            <a:pPr>
              <a:defRPr sz="1200"/>
            </a:pPr>
            <a:endParaRPr lang="de-DE"/>
          </a:p>
        </c:txPr>
        <c:crossAx val="125020800"/>
        <c:crosses val="autoZero"/>
        <c:auto val="1"/>
        <c:lblAlgn val="ctr"/>
        <c:lblOffset val="100"/>
        <c:tickLblSkip val="12"/>
        <c:tickMarkSkip val="12"/>
        <c:noMultiLvlLbl val="1"/>
      </c:catAx>
      <c:valAx>
        <c:axId val="125020800"/>
        <c:scaling>
          <c:orientation val="minMax"/>
          <c:max val="160"/>
        </c:scaling>
        <c:delete val="0"/>
        <c:axPos val="l"/>
        <c:majorGridlines>
          <c:spPr>
            <a:ln w="12700">
              <a:solidFill>
                <a:schemeClr val="bg1">
                  <a:lumMod val="50000"/>
                </a:schemeClr>
              </a:solidFill>
            </a:ln>
          </c:spPr>
        </c:majorGridlines>
        <c:numFmt formatCode="#,##0" sourceLinked="0"/>
        <c:majorTickMark val="none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200"/>
            </a:pPr>
            <a:endParaRPr lang="de-DE"/>
          </a:p>
        </c:txPr>
        <c:crossAx val="125019264"/>
        <c:crosses val="autoZero"/>
        <c:crossBetween val="between"/>
      </c:valAx>
      <c:spPr>
        <a:noFill/>
        <a:ln w="25339">
          <a:noFill/>
        </a:ln>
      </c:spPr>
    </c:plotArea>
    <c:legend>
      <c:legendPos val="t"/>
      <c:legendEntry>
        <c:idx val="0"/>
        <c:txPr>
          <a:bodyPr/>
          <a:lstStyle/>
          <a:p>
            <a:pPr>
              <a:defRPr sz="1200" b="0"/>
            </a:pPr>
            <a:endParaRPr lang="de-DE"/>
          </a:p>
        </c:txPr>
      </c:legendEntry>
      <c:legendEntry>
        <c:idx val="1"/>
        <c:txPr>
          <a:bodyPr/>
          <a:lstStyle/>
          <a:p>
            <a:pPr>
              <a:defRPr sz="1200" b="0"/>
            </a:pPr>
            <a:endParaRPr lang="de-DE"/>
          </a:p>
        </c:txPr>
      </c:legendEntry>
      <c:layout>
        <c:manualLayout>
          <c:xMode val="edge"/>
          <c:yMode val="edge"/>
          <c:x val="0.48421106325146629"/>
          <c:y val="1.8835528932651606E-2"/>
          <c:w val="0.18183158513911202"/>
          <c:h val="0.12349183062751946"/>
        </c:manualLayout>
      </c:layout>
      <c:overlay val="0"/>
      <c:txPr>
        <a:bodyPr/>
        <a:lstStyle/>
        <a:p>
          <a:pPr>
            <a:defRPr sz="1200" b="0"/>
          </a:pPr>
          <a:endParaRPr lang="de-DE"/>
        </a:p>
      </c:txPr>
    </c:legend>
    <c:plotVisOnly val="1"/>
    <c:dispBlanksAs val="gap"/>
    <c:showDLblsOverMax val="1"/>
  </c:chart>
  <c:spPr>
    <a:noFill/>
    <a:ln>
      <a:noFill/>
    </a:ln>
  </c:spPr>
  <c:txPr>
    <a:bodyPr/>
    <a:lstStyle/>
    <a:p>
      <a:pPr>
        <a:defRPr sz="1397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de-DE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2760" cy="4716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-109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35148" y="0"/>
            <a:ext cx="2932760" cy="4716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-109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96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2108"/>
            <a:ext cx="2932760" cy="4716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-109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96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35148" y="9432108"/>
            <a:ext cx="2932760" cy="4716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B12C4ED-F484-4CCE-8014-3E8B99C290EB}" type="slidenum">
              <a:rPr lang="en-US" altLang="en-US"/>
              <a:pPr/>
              <a:t>‹Nr.›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235052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293" cy="4650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54000" tIns="54000" rIns="54000" bIns="5400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-109" charset="0"/>
                <a:ea typeface="+mn-ea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2382" y="0"/>
            <a:ext cx="2945293" cy="4650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54000" tIns="54000" rIns="54000" bIns="5400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-109" charset="0"/>
                <a:ea typeface="+mn-ea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013" y="774700"/>
            <a:ext cx="6596062" cy="37131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7088" y="4720967"/>
            <a:ext cx="4983499" cy="448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54000" tIns="54000" rIns="54000" bIns="54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en-US"/>
              <a:t>Klicken Sie, um die Formate des Vorlagentextes zu bearbeiten</a:t>
            </a:r>
          </a:p>
          <a:p>
            <a:pPr lvl="1"/>
            <a:r>
              <a:rPr lang="de-DE" altLang="en-US"/>
              <a:t>Zweite Ebene</a:t>
            </a:r>
          </a:p>
          <a:p>
            <a:pPr lvl="2"/>
            <a:r>
              <a:rPr lang="de-DE" altLang="en-US"/>
              <a:t>Dritte Ebene</a:t>
            </a:r>
          </a:p>
          <a:p>
            <a:pPr lvl="3"/>
            <a:r>
              <a:rPr lang="de-DE" altLang="en-US"/>
              <a:t>Vierte Ebene</a:t>
            </a:r>
          </a:p>
          <a:p>
            <a:pPr lvl="4"/>
            <a:r>
              <a:rPr lang="de-DE" altLang="en-US"/>
              <a:t>Fünfte Ebene</a:t>
            </a:r>
          </a:p>
        </p:txBody>
      </p:sp>
      <p:sp>
        <p:nvSpPr>
          <p:cNvPr id="409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1933"/>
            <a:ext cx="2945293" cy="463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54000" tIns="54000" rIns="54000" bIns="5400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-109" charset="0"/>
                <a:ea typeface="+mn-ea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09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2382" y="9441933"/>
            <a:ext cx="2945293" cy="463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54000" tIns="54000" rIns="54000" bIns="5400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3D79725-6B67-4FFF-86C4-FD1252ECF479}" type="slidenum">
              <a:rPr lang="de-DE" altLang="en-US"/>
              <a:pPr/>
              <a:t>‹Nr.›</a:t>
            </a:fld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val="362034673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Arial" pitchFamily="-109" charset="0"/>
        <a:ea typeface="Geneva" pitchFamily="-109" charset="-128"/>
        <a:cs typeface="Geneva" pitchFamily="-109" charset="-128"/>
      </a:defRPr>
    </a:lvl1pPr>
    <a:lvl2pPr marL="609539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Arial" pitchFamily="-109" charset="0"/>
        <a:ea typeface="Geneva" pitchFamily="-109" charset="-128"/>
        <a:cs typeface="+mn-cs"/>
      </a:defRPr>
    </a:lvl2pPr>
    <a:lvl3pPr marL="1219080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Arial" pitchFamily="-109" charset="0"/>
        <a:ea typeface="Geneva" pitchFamily="-109" charset="-128"/>
        <a:cs typeface="+mn-cs"/>
      </a:defRPr>
    </a:lvl3pPr>
    <a:lvl4pPr marL="1828618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Arial" pitchFamily="-109" charset="0"/>
        <a:ea typeface="Geneva" pitchFamily="-109" charset="-128"/>
        <a:cs typeface="+mn-cs"/>
      </a:defRPr>
    </a:lvl4pPr>
    <a:lvl5pPr marL="2438158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Arial" pitchFamily="-109" charset="0"/>
        <a:ea typeface="Geneva" pitchFamily="-109" charset="-128"/>
        <a:cs typeface="+mn-cs"/>
      </a:defRPr>
    </a:lvl5pPr>
    <a:lvl6pPr marL="3047696" algn="l" defTabSz="609539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7235" algn="l" defTabSz="609539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6773" algn="l" defTabSz="609539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6313" algn="l" defTabSz="609539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nteraktive Schaltfläche: Anpassen 3">
            <a:hlinkClick r:id="" action="ppaction://noaction" highlightClick="1"/>
          </p:cNvPr>
          <p:cNvSpPr/>
          <p:nvPr userDrawn="1"/>
        </p:nvSpPr>
        <p:spPr bwMode="auto">
          <a:xfrm>
            <a:off x="0" y="3031770"/>
            <a:ext cx="12190413" cy="3827819"/>
          </a:xfrm>
          <a:prstGeom prst="actionButtonBlank">
            <a:avLst/>
          </a:prstGeom>
          <a:solidFill>
            <a:srgbClr val="ADCF8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71962" tIns="71962" rIns="71962" bIns="71962"/>
          <a:lstStyle/>
          <a:p>
            <a:pPr>
              <a:defRPr/>
            </a:pPr>
            <a:endParaRPr lang="de-DE">
              <a:latin typeface="Arial" pitchFamily="-109" charset="0"/>
              <a:ea typeface="+mn-ea"/>
            </a:endParaRPr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0" y="0"/>
            <a:ext cx="12190413" cy="6859588"/>
            <a:chOff x="0" y="0"/>
            <a:chExt cx="5760" cy="4320"/>
          </a:xfrm>
        </p:grpSpPr>
        <p:sp>
          <p:nvSpPr>
            <p:cNvPr id="6" name="Line 9"/>
            <p:cNvSpPr>
              <a:spLocks noChangeShapeType="1"/>
            </p:cNvSpPr>
            <p:nvPr/>
          </p:nvSpPr>
          <p:spPr bwMode="auto">
            <a:xfrm flipH="1">
              <a:off x="0" y="3979"/>
              <a:ext cx="5760" cy="0"/>
            </a:xfrm>
            <a:prstGeom prst="line">
              <a:avLst/>
            </a:prstGeom>
            <a:noFill/>
            <a:ln w="12700">
              <a:noFill/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de-DE">
                <a:latin typeface="Arial" pitchFamily="-109" charset="0"/>
                <a:ea typeface="+mn-ea"/>
              </a:endParaRPr>
            </a:p>
          </p:txBody>
        </p:sp>
        <p:sp>
          <p:nvSpPr>
            <p:cNvPr id="7" name="Line 10"/>
            <p:cNvSpPr>
              <a:spLocks noChangeShapeType="1"/>
            </p:cNvSpPr>
            <p:nvPr/>
          </p:nvSpPr>
          <p:spPr bwMode="auto">
            <a:xfrm>
              <a:off x="222" y="0"/>
              <a:ext cx="0" cy="4320"/>
            </a:xfrm>
            <a:prstGeom prst="line">
              <a:avLst/>
            </a:prstGeom>
            <a:noFill/>
            <a:ln w="12700">
              <a:noFill/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de-DE">
                <a:latin typeface="Arial" pitchFamily="-109" charset="0"/>
                <a:ea typeface="+mn-ea"/>
              </a:endParaRPr>
            </a:p>
          </p:txBody>
        </p:sp>
        <p:sp>
          <p:nvSpPr>
            <p:cNvPr id="8" name="Line 11"/>
            <p:cNvSpPr>
              <a:spLocks noChangeShapeType="1"/>
            </p:cNvSpPr>
            <p:nvPr/>
          </p:nvSpPr>
          <p:spPr bwMode="auto">
            <a:xfrm>
              <a:off x="5538" y="0"/>
              <a:ext cx="0" cy="4320"/>
            </a:xfrm>
            <a:prstGeom prst="line">
              <a:avLst/>
            </a:prstGeom>
            <a:noFill/>
            <a:ln w="12700">
              <a:noFill/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de-DE">
                <a:latin typeface="Arial" pitchFamily="-109" charset="0"/>
                <a:ea typeface="+mn-ea"/>
              </a:endParaRPr>
            </a:p>
          </p:txBody>
        </p:sp>
        <p:sp>
          <p:nvSpPr>
            <p:cNvPr id="9" name="Line 12"/>
            <p:cNvSpPr>
              <a:spLocks noChangeShapeType="1"/>
            </p:cNvSpPr>
            <p:nvPr/>
          </p:nvSpPr>
          <p:spPr bwMode="auto">
            <a:xfrm flipH="1">
              <a:off x="0" y="875"/>
              <a:ext cx="5760" cy="0"/>
            </a:xfrm>
            <a:prstGeom prst="line">
              <a:avLst/>
            </a:prstGeom>
            <a:noFill/>
            <a:ln w="12700">
              <a:noFill/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de-DE">
                <a:latin typeface="Arial" pitchFamily="-109" charset="0"/>
                <a:ea typeface="+mn-ea"/>
              </a:endParaRPr>
            </a:p>
          </p:txBody>
        </p:sp>
      </p:grpSp>
      <p:pic>
        <p:nvPicPr>
          <p:cNvPr id="11" name="Bild 24" descr="Verlauf.pdf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1741"/>
          <a:stretch>
            <a:fillRect/>
          </a:stretch>
        </p:blipFill>
        <p:spPr bwMode="auto">
          <a:xfrm>
            <a:off x="-2117" y="1092453"/>
            <a:ext cx="12192530" cy="19393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451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467723" y="5644889"/>
            <a:ext cx="11253600" cy="589392"/>
          </a:xfrm>
        </p:spPr>
        <p:txBody>
          <a:bodyPr/>
          <a:lstStyle>
            <a:lvl1pPr marL="0" indent="0">
              <a:spcBef>
                <a:spcPct val="20000"/>
              </a:spcBef>
              <a:buFont typeface="Wingdings" pitchFamily="-109" charset="2"/>
              <a:buNone/>
              <a:defRPr sz="1400">
                <a:solidFill>
                  <a:srgbClr val="005A99"/>
                </a:solidFill>
                <a:sym typeface="Symbol" pitchFamily="-109" charset="2"/>
              </a:defRPr>
            </a:lvl1pPr>
          </a:lstStyle>
          <a:p>
            <a:r>
              <a:rPr lang="de-DE">
                <a:sym typeface="Symbol" pitchFamily="-109" charset="2"/>
              </a:rPr>
              <a:t>Formatvorlage des Untertitelmasters durch Klicken bearbeiten</a:t>
            </a:r>
            <a:endParaRPr lang="de-DE" dirty="0">
              <a:sym typeface="Symbol" pitchFamily="-109" charset="2"/>
            </a:endParaRPr>
          </a:p>
        </p:txBody>
      </p:sp>
      <p:sp>
        <p:nvSpPr>
          <p:cNvPr id="64517" name="Rectangle 5"/>
          <p:cNvSpPr>
            <a:spLocks noGrp="1" noChangeArrowheads="1"/>
          </p:cNvSpPr>
          <p:nvPr>
            <p:ph type="ctrTitle"/>
          </p:nvPr>
        </p:nvSpPr>
        <p:spPr>
          <a:xfrm>
            <a:off x="467729" y="4101466"/>
            <a:ext cx="11252851" cy="461665"/>
          </a:xfrm>
        </p:spPr>
        <p:txBody>
          <a:bodyPr>
            <a:spAutoFit/>
          </a:bodyPr>
          <a:lstStyle>
            <a:lvl1pPr>
              <a:spcBef>
                <a:spcPct val="20000"/>
              </a:spcBef>
              <a:defRPr sz="3000"/>
            </a:lvl1pPr>
          </a:lstStyle>
          <a:p>
            <a:r>
              <a:rPr lang="de-DE"/>
              <a:t>Titelmasterformat durch Klicken bearbeiten</a:t>
            </a:r>
            <a:endParaRPr lang="de-DE" dirty="0"/>
          </a:p>
        </p:txBody>
      </p:sp>
      <p:pic>
        <p:nvPicPr>
          <p:cNvPr id="12" name="Grafik 11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52799" y="439200"/>
            <a:ext cx="1476000" cy="401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0391510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to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ildplatzhalter 6"/>
          <p:cNvSpPr>
            <a:spLocks noGrp="1" noChangeAspect="1"/>
          </p:cNvSpPr>
          <p:nvPr>
            <p:ph type="pic" sz="quarter" idx="11"/>
          </p:nvPr>
        </p:nvSpPr>
        <p:spPr>
          <a:xfrm>
            <a:off x="0" y="0"/>
            <a:ext cx="5969000" cy="6552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e-DE"/>
              <a:t>Bild durch Klicken auf Symbol hinzufügen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2"/>
          </p:nvPr>
        </p:nvSpPr>
        <p:spPr>
          <a:xfrm>
            <a:off x="6224791" y="1488346"/>
            <a:ext cx="5524081" cy="4802917"/>
          </a:xfrm>
        </p:spPr>
        <p:txBody>
          <a:bodyPr/>
          <a:lstStyle>
            <a:lvl1pPr marL="379163" indent="-379163">
              <a:spcBef>
                <a:spcPts val="0"/>
              </a:spcBef>
              <a:defRPr sz="1800"/>
            </a:lvl1pPr>
            <a:lvl2pPr>
              <a:defRPr sz="1800"/>
            </a:lvl2pPr>
            <a:lvl3pPr>
              <a:defRPr sz="1800"/>
            </a:lvl3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</p:txBody>
      </p:sp>
      <p:sp>
        <p:nvSpPr>
          <p:cNvPr id="11" name="Rectangle 92"/>
          <p:cNvSpPr txBox="1">
            <a:spLocks noChangeArrowheads="1"/>
          </p:cNvSpPr>
          <p:nvPr userDrawn="1"/>
        </p:nvSpPr>
        <p:spPr bwMode="auto">
          <a:xfrm>
            <a:off x="11024253" y="6627600"/>
            <a:ext cx="684000" cy="2519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900" kern="1200">
                <a:solidFill>
                  <a:srgbClr val="005A99"/>
                </a:solidFill>
                <a:latin typeface="Arial" charset="0"/>
                <a:ea typeface="Geneva" pitchFamily="-109" charset="-128"/>
                <a:cs typeface="+mn-cs"/>
              </a:defRPr>
            </a:lvl1pPr>
            <a:lvl2pPr marL="609539" algn="l" rtl="0" eaLnBrk="0" fontAlgn="base" hangingPunct="0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charset="0"/>
                <a:ea typeface="Geneva" pitchFamily="-109" charset="-128"/>
                <a:cs typeface="+mn-cs"/>
              </a:defRPr>
            </a:lvl2pPr>
            <a:lvl3pPr marL="1219080" algn="l" rtl="0" eaLnBrk="0" fontAlgn="base" hangingPunct="0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charset="0"/>
                <a:ea typeface="Geneva" pitchFamily="-109" charset="-128"/>
                <a:cs typeface="+mn-cs"/>
              </a:defRPr>
            </a:lvl3pPr>
            <a:lvl4pPr marL="1828618" algn="l" rtl="0" eaLnBrk="0" fontAlgn="base" hangingPunct="0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charset="0"/>
                <a:ea typeface="Geneva" pitchFamily="-109" charset="-128"/>
                <a:cs typeface="+mn-cs"/>
              </a:defRPr>
            </a:lvl4pPr>
            <a:lvl5pPr marL="2438158" algn="l" rtl="0" eaLnBrk="0" fontAlgn="base" hangingPunct="0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charset="0"/>
                <a:ea typeface="Geneva" pitchFamily="-109" charset="-128"/>
                <a:cs typeface="+mn-cs"/>
              </a:defRPr>
            </a:lvl5pPr>
            <a:lvl6pPr marL="3047696" algn="l" defTabSz="1219080" rtl="0" eaLnBrk="1" latinLnBrk="0" hangingPunct="1">
              <a:defRPr sz="1900" kern="1200">
                <a:solidFill>
                  <a:schemeClr val="tx1"/>
                </a:solidFill>
                <a:latin typeface="Arial" charset="0"/>
                <a:ea typeface="Geneva" pitchFamily="-109" charset="-128"/>
                <a:cs typeface="+mn-cs"/>
              </a:defRPr>
            </a:lvl6pPr>
            <a:lvl7pPr marL="3657235" algn="l" defTabSz="1219080" rtl="0" eaLnBrk="1" latinLnBrk="0" hangingPunct="1">
              <a:defRPr sz="1900" kern="1200">
                <a:solidFill>
                  <a:schemeClr val="tx1"/>
                </a:solidFill>
                <a:latin typeface="Arial" charset="0"/>
                <a:ea typeface="Geneva" pitchFamily="-109" charset="-128"/>
                <a:cs typeface="+mn-cs"/>
              </a:defRPr>
            </a:lvl7pPr>
            <a:lvl8pPr marL="4266773" algn="l" defTabSz="1219080" rtl="0" eaLnBrk="1" latinLnBrk="0" hangingPunct="1">
              <a:defRPr sz="1900" kern="1200">
                <a:solidFill>
                  <a:schemeClr val="tx1"/>
                </a:solidFill>
                <a:latin typeface="Arial" charset="0"/>
                <a:ea typeface="Geneva" pitchFamily="-109" charset="-128"/>
                <a:cs typeface="+mn-cs"/>
              </a:defRPr>
            </a:lvl8pPr>
            <a:lvl9pPr marL="4876313" algn="l" defTabSz="1219080" rtl="0" eaLnBrk="1" latinLnBrk="0" hangingPunct="1">
              <a:defRPr sz="1900" kern="1200">
                <a:solidFill>
                  <a:schemeClr val="tx1"/>
                </a:solidFill>
                <a:latin typeface="Arial" charset="0"/>
                <a:ea typeface="Geneva" pitchFamily="-109" charset="-128"/>
                <a:cs typeface="+mn-cs"/>
              </a:defRPr>
            </a:lvl9pPr>
          </a:lstStyle>
          <a:p>
            <a:pPr algn="l"/>
            <a:r>
              <a:rPr lang="de-DE" altLang="en-US">
                <a:cs typeface="Arial" charset="0"/>
              </a:rPr>
              <a:t>| </a:t>
            </a:r>
            <a:r>
              <a:rPr lang="de-DE" altLang="en-US" baseline="0">
                <a:cs typeface="Arial" charset="0"/>
              </a:rPr>
              <a:t> </a:t>
            </a:r>
            <a:r>
              <a:rPr lang="de-DE" altLang="en-US">
                <a:cs typeface="Arial" charset="0"/>
              </a:rPr>
              <a:t>Seite  </a:t>
            </a:r>
            <a:fld id="{2ECDA20F-BCE6-4369-A529-92D9643BE9CB}" type="slidenum">
              <a:rPr lang="de-DE" altLang="en-US" smtClean="0">
                <a:cs typeface="Arial" charset="0"/>
              </a:rPr>
              <a:pPr algn="l"/>
              <a:t>‹Nr.›</a:t>
            </a:fld>
            <a:endParaRPr lang="en-US" altLang="en-US">
              <a:cs typeface="Arial" charset="0"/>
            </a:endParaRPr>
          </a:p>
        </p:txBody>
      </p:sp>
      <p:sp>
        <p:nvSpPr>
          <p:cNvPr id="12" name="Datumsplatzhalter 3"/>
          <p:cNvSpPr>
            <a:spLocks noGrp="1"/>
          </p:cNvSpPr>
          <p:nvPr>
            <p:ph type="dt" sz="half" idx="2"/>
          </p:nvPr>
        </p:nvSpPr>
        <p:spPr>
          <a:xfrm>
            <a:off x="10260000" y="6627600"/>
            <a:ext cx="648000" cy="25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defRPr lang="en-US" sz="900" smtClean="0">
                <a:solidFill>
                  <a:srgbClr val="005A99"/>
                </a:solidFill>
                <a:cs typeface="Arial" charset="0"/>
              </a:defRPr>
            </a:lvl1pPr>
          </a:lstStyle>
          <a:p>
            <a:r>
              <a:rPr lang="de-DE"/>
              <a:t>09.02.2024</a:t>
            </a:r>
            <a:endParaRPr lang="en-US"/>
          </a:p>
        </p:txBody>
      </p:sp>
      <p:sp>
        <p:nvSpPr>
          <p:cNvPr id="13" name="Rectangle 9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115089" y="6627601"/>
            <a:ext cx="4068000" cy="23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005A99"/>
                </a:solidFill>
              </a:defRPr>
            </a:lvl1pPr>
          </a:lstStyle>
          <a:p>
            <a:r>
              <a:rPr lang="de-DE" altLang="en-US">
                <a:cs typeface="Arial" charset="0"/>
              </a:rPr>
              <a:t>VDW  |  Grafiken Auftragseingang  |</a:t>
            </a:r>
            <a:endParaRPr lang="en-US" altLang="en-US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50896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to rechts,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ildplatzhalter 6"/>
          <p:cNvSpPr>
            <a:spLocks noGrp="1" noChangeAspect="1"/>
          </p:cNvSpPr>
          <p:nvPr>
            <p:ph type="pic" sz="quarter" idx="11"/>
          </p:nvPr>
        </p:nvSpPr>
        <p:spPr>
          <a:xfrm>
            <a:off x="6186488" y="0"/>
            <a:ext cx="5969000" cy="6552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e-DE"/>
              <a:t>Bild durch Klicken auf Symbol hinzufügen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2"/>
          </p:nvPr>
        </p:nvSpPr>
        <p:spPr>
          <a:xfrm>
            <a:off x="452438" y="1488346"/>
            <a:ext cx="5524081" cy="4802917"/>
          </a:xfrm>
        </p:spPr>
        <p:txBody>
          <a:bodyPr/>
          <a:lstStyle>
            <a:lvl1pPr marL="379163" indent="-379163">
              <a:spcBef>
                <a:spcPts val="0"/>
              </a:spcBef>
              <a:defRPr sz="1800"/>
            </a:lvl1pPr>
            <a:lvl2pPr>
              <a:defRPr sz="1800"/>
            </a:lvl2pPr>
            <a:lvl3pPr>
              <a:defRPr sz="1800"/>
            </a:lvl3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</p:txBody>
      </p:sp>
      <p:sp>
        <p:nvSpPr>
          <p:cNvPr id="11" name="Rectangle 92"/>
          <p:cNvSpPr txBox="1">
            <a:spLocks noChangeArrowheads="1"/>
          </p:cNvSpPr>
          <p:nvPr userDrawn="1"/>
        </p:nvSpPr>
        <p:spPr bwMode="auto">
          <a:xfrm>
            <a:off x="11024253" y="6627600"/>
            <a:ext cx="684000" cy="2519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900" kern="1200">
                <a:solidFill>
                  <a:srgbClr val="005A99"/>
                </a:solidFill>
                <a:latin typeface="Arial" charset="0"/>
                <a:ea typeface="Geneva" pitchFamily="-109" charset="-128"/>
                <a:cs typeface="+mn-cs"/>
              </a:defRPr>
            </a:lvl1pPr>
            <a:lvl2pPr marL="609539" algn="l" rtl="0" eaLnBrk="0" fontAlgn="base" hangingPunct="0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charset="0"/>
                <a:ea typeface="Geneva" pitchFamily="-109" charset="-128"/>
                <a:cs typeface="+mn-cs"/>
              </a:defRPr>
            </a:lvl2pPr>
            <a:lvl3pPr marL="1219080" algn="l" rtl="0" eaLnBrk="0" fontAlgn="base" hangingPunct="0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charset="0"/>
                <a:ea typeface="Geneva" pitchFamily="-109" charset="-128"/>
                <a:cs typeface="+mn-cs"/>
              </a:defRPr>
            </a:lvl3pPr>
            <a:lvl4pPr marL="1828618" algn="l" rtl="0" eaLnBrk="0" fontAlgn="base" hangingPunct="0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charset="0"/>
                <a:ea typeface="Geneva" pitchFamily="-109" charset="-128"/>
                <a:cs typeface="+mn-cs"/>
              </a:defRPr>
            </a:lvl4pPr>
            <a:lvl5pPr marL="2438158" algn="l" rtl="0" eaLnBrk="0" fontAlgn="base" hangingPunct="0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charset="0"/>
                <a:ea typeface="Geneva" pitchFamily="-109" charset="-128"/>
                <a:cs typeface="+mn-cs"/>
              </a:defRPr>
            </a:lvl5pPr>
            <a:lvl6pPr marL="3047696" algn="l" defTabSz="1219080" rtl="0" eaLnBrk="1" latinLnBrk="0" hangingPunct="1">
              <a:defRPr sz="1900" kern="1200">
                <a:solidFill>
                  <a:schemeClr val="tx1"/>
                </a:solidFill>
                <a:latin typeface="Arial" charset="0"/>
                <a:ea typeface="Geneva" pitchFamily="-109" charset="-128"/>
                <a:cs typeface="+mn-cs"/>
              </a:defRPr>
            </a:lvl6pPr>
            <a:lvl7pPr marL="3657235" algn="l" defTabSz="1219080" rtl="0" eaLnBrk="1" latinLnBrk="0" hangingPunct="1">
              <a:defRPr sz="1900" kern="1200">
                <a:solidFill>
                  <a:schemeClr val="tx1"/>
                </a:solidFill>
                <a:latin typeface="Arial" charset="0"/>
                <a:ea typeface="Geneva" pitchFamily="-109" charset="-128"/>
                <a:cs typeface="+mn-cs"/>
              </a:defRPr>
            </a:lvl7pPr>
            <a:lvl8pPr marL="4266773" algn="l" defTabSz="1219080" rtl="0" eaLnBrk="1" latinLnBrk="0" hangingPunct="1">
              <a:defRPr sz="1900" kern="1200">
                <a:solidFill>
                  <a:schemeClr val="tx1"/>
                </a:solidFill>
                <a:latin typeface="Arial" charset="0"/>
                <a:ea typeface="Geneva" pitchFamily="-109" charset="-128"/>
                <a:cs typeface="+mn-cs"/>
              </a:defRPr>
            </a:lvl8pPr>
            <a:lvl9pPr marL="4876313" algn="l" defTabSz="1219080" rtl="0" eaLnBrk="1" latinLnBrk="0" hangingPunct="1">
              <a:defRPr sz="1900" kern="1200">
                <a:solidFill>
                  <a:schemeClr val="tx1"/>
                </a:solidFill>
                <a:latin typeface="Arial" charset="0"/>
                <a:ea typeface="Geneva" pitchFamily="-109" charset="-128"/>
                <a:cs typeface="+mn-cs"/>
              </a:defRPr>
            </a:lvl9pPr>
          </a:lstStyle>
          <a:p>
            <a:pPr algn="l"/>
            <a:r>
              <a:rPr lang="de-DE" altLang="en-US">
                <a:cs typeface="Arial" charset="0"/>
              </a:rPr>
              <a:t>| </a:t>
            </a:r>
            <a:r>
              <a:rPr lang="de-DE" altLang="en-US" baseline="0">
                <a:cs typeface="Arial" charset="0"/>
              </a:rPr>
              <a:t> </a:t>
            </a:r>
            <a:r>
              <a:rPr lang="de-DE" altLang="en-US">
                <a:cs typeface="Arial" charset="0"/>
              </a:rPr>
              <a:t>Seite  </a:t>
            </a:r>
            <a:fld id="{2ECDA20F-BCE6-4369-A529-92D9643BE9CB}" type="slidenum">
              <a:rPr lang="de-DE" altLang="en-US" smtClean="0">
                <a:cs typeface="Arial" charset="0"/>
              </a:rPr>
              <a:pPr algn="l"/>
              <a:t>‹Nr.›</a:t>
            </a:fld>
            <a:endParaRPr lang="en-US" altLang="en-US">
              <a:cs typeface="Arial" charset="0"/>
            </a:endParaRPr>
          </a:p>
        </p:txBody>
      </p:sp>
      <p:sp>
        <p:nvSpPr>
          <p:cNvPr id="12" name="Datumsplatzhalter 3"/>
          <p:cNvSpPr>
            <a:spLocks noGrp="1"/>
          </p:cNvSpPr>
          <p:nvPr>
            <p:ph type="dt" sz="half" idx="2"/>
          </p:nvPr>
        </p:nvSpPr>
        <p:spPr>
          <a:xfrm>
            <a:off x="10260000" y="6627600"/>
            <a:ext cx="648000" cy="25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defRPr lang="en-US" sz="900" smtClean="0">
                <a:solidFill>
                  <a:srgbClr val="005A99"/>
                </a:solidFill>
                <a:cs typeface="Arial" charset="0"/>
              </a:defRPr>
            </a:lvl1pPr>
          </a:lstStyle>
          <a:p>
            <a:r>
              <a:rPr lang="de-DE"/>
              <a:t>09.02.2024</a:t>
            </a:r>
            <a:endParaRPr lang="en-US"/>
          </a:p>
        </p:txBody>
      </p:sp>
      <p:sp>
        <p:nvSpPr>
          <p:cNvPr id="13" name="Rectangle 9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115089" y="6627601"/>
            <a:ext cx="4068000" cy="23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005A99"/>
                </a:solidFill>
              </a:defRPr>
            </a:lvl1pPr>
          </a:lstStyle>
          <a:p>
            <a:r>
              <a:rPr lang="de-DE" altLang="en-US">
                <a:cs typeface="Arial" charset="0"/>
              </a:rPr>
              <a:t>VDW  |  Grafiken Auftragseingang  |</a:t>
            </a:r>
            <a:endParaRPr lang="en-US" altLang="en-US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49177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ilder_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Bildplatzhalter 7"/>
          <p:cNvSpPr>
            <a:spLocks noGrp="1" noChangeAspect="1"/>
          </p:cNvSpPr>
          <p:nvPr>
            <p:ph type="pic" sz="quarter" idx="11"/>
          </p:nvPr>
        </p:nvSpPr>
        <p:spPr>
          <a:xfrm>
            <a:off x="0" y="12699"/>
            <a:ext cx="6012000" cy="3312000"/>
          </a:xfrm>
        </p:spPr>
        <p:txBody>
          <a:bodyPr/>
          <a:lstStyle/>
          <a:p>
            <a:r>
              <a:rPr lang="de-DE"/>
              <a:t>Bild durch Klicken auf Symbol hinzufügen</a:t>
            </a:r>
            <a:endParaRPr lang="en-US"/>
          </a:p>
        </p:txBody>
      </p:sp>
      <p:sp>
        <p:nvSpPr>
          <p:cNvPr id="9" name="Bildplatzhalter 7"/>
          <p:cNvSpPr>
            <a:spLocks noGrp="1" noChangeAspect="1"/>
          </p:cNvSpPr>
          <p:nvPr>
            <p:ph type="pic" sz="quarter" idx="12"/>
          </p:nvPr>
        </p:nvSpPr>
        <p:spPr>
          <a:xfrm>
            <a:off x="0" y="3236911"/>
            <a:ext cx="6012000" cy="3312000"/>
          </a:xfrm>
        </p:spPr>
        <p:txBody>
          <a:bodyPr/>
          <a:lstStyle/>
          <a:p>
            <a:r>
              <a:rPr lang="de-DE"/>
              <a:t>Bild durch Klicken auf Symbol hinzufügen</a:t>
            </a:r>
            <a:endParaRPr lang="en-US"/>
          </a:p>
        </p:txBody>
      </p:sp>
      <p:sp>
        <p:nvSpPr>
          <p:cNvPr id="6" name="Textplatzhalter 2"/>
          <p:cNvSpPr>
            <a:spLocks noGrp="1"/>
          </p:cNvSpPr>
          <p:nvPr>
            <p:ph type="body" sz="quarter" idx="13"/>
          </p:nvPr>
        </p:nvSpPr>
        <p:spPr>
          <a:xfrm>
            <a:off x="6224791" y="1488346"/>
            <a:ext cx="5524081" cy="4802917"/>
          </a:xfrm>
        </p:spPr>
        <p:txBody>
          <a:bodyPr/>
          <a:lstStyle>
            <a:lvl1pPr marL="379163" indent="-379163">
              <a:spcBef>
                <a:spcPts val="0"/>
              </a:spcBef>
              <a:defRPr sz="1800"/>
            </a:lvl1pPr>
            <a:lvl2pPr>
              <a:defRPr sz="1800"/>
            </a:lvl2pPr>
            <a:lvl3pPr>
              <a:defRPr sz="1800"/>
            </a:lvl3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</p:txBody>
      </p:sp>
      <p:sp>
        <p:nvSpPr>
          <p:cNvPr id="13" name="Rectangle 92"/>
          <p:cNvSpPr txBox="1">
            <a:spLocks noChangeArrowheads="1"/>
          </p:cNvSpPr>
          <p:nvPr userDrawn="1"/>
        </p:nvSpPr>
        <p:spPr bwMode="auto">
          <a:xfrm>
            <a:off x="11024253" y="6627600"/>
            <a:ext cx="684000" cy="2519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900" kern="1200">
                <a:solidFill>
                  <a:srgbClr val="005A99"/>
                </a:solidFill>
                <a:latin typeface="Arial" charset="0"/>
                <a:ea typeface="Geneva" pitchFamily="-109" charset="-128"/>
                <a:cs typeface="+mn-cs"/>
              </a:defRPr>
            </a:lvl1pPr>
            <a:lvl2pPr marL="609539" algn="l" rtl="0" eaLnBrk="0" fontAlgn="base" hangingPunct="0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charset="0"/>
                <a:ea typeface="Geneva" pitchFamily="-109" charset="-128"/>
                <a:cs typeface="+mn-cs"/>
              </a:defRPr>
            </a:lvl2pPr>
            <a:lvl3pPr marL="1219080" algn="l" rtl="0" eaLnBrk="0" fontAlgn="base" hangingPunct="0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charset="0"/>
                <a:ea typeface="Geneva" pitchFamily="-109" charset="-128"/>
                <a:cs typeface="+mn-cs"/>
              </a:defRPr>
            </a:lvl3pPr>
            <a:lvl4pPr marL="1828618" algn="l" rtl="0" eaLnBrk="0" fontAlgn="base" hangingPunct="0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charset="0"/>
                <a:ea typeface="Geneva" pitchFamily="-109" charset="-128"/>
                <a:cs typeface="+mn-cs"/>
              </a:defRPr>
            </a:lvl4pPr>
            <a:lvl5pPr marL="2438158" algn="l" rtl="0" eaLnBrk="0" fontAlgn="base" hangingPunct="0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charset="0"/>
                <a:ea typeface="Geneva" pitchFamily="-109" charset="-128"/>
                <a:cs typeface="+mn-cs"/>
              </a:defRPr>
            </a:lvl5pPr>
            <a:lvl6pPr marL="3047696" algn="l" defTabSz="1219080" rtl="0" eaLnBrk="1" latinLnBrk="0" hangingPunct="1">
              <a:defRPr sz="1900" kern="1200">
                <a:solidFill>
                  <a:schemeClr val="tx1"/>
                </a:solidFill>
                <a:latin typeface="Arial" charset="0"/>
                <a:ea typeface="Geneva" pitchFamily="-109" charset="-128"/>
                <a:cs typeface="+mn-cs"/>
              </a:defRPr>
            </a:lvl6pPr>
            <a:lvl7pPr marL="3657235" algn="l" defTabSz="1219080" rtl="0" eaLnBrk="1" latinLnBrk="0" hangingPunct="1">
              <a:defRPr sz="1900" kern="1200">
                <a:solidFill>
                  <a:schemeClr val="tx1"/>
                </a:solidFill>
                <a:latin typeface="Arial" charset="0"/>
                <a:ea typeface="Geneva" pitchFamily="-109" charset="-128"/>
                <a:cs typeface="+mn-cs"/>
              </a:defRPr>
            </a:lvl7pPr>
            <a:lvl8pPr marL="4266773" algn="l" defTabSz="1219080" rtl="0" eaLnBrk="1" latinLnBrk="0" hangingPunct="1">
              <a:defRPr sz="1900" kern="1200">
                <a:solidFill>
                  <a:schemeClr val="tx1"/>
                </a:solidFill>
                <a:latin typeface="Arial" charset="0"/>
                <a:ea typeface="Geneva" pitchFamily="-109" charset="-128"/>
                <a:cs typeface="+mn-cs"/>
              </a:defRPr>
            </a:lvl8pPr>
            <a:lvl9pPr marL="4876313" algn="l" defTabSz="1219080" rtl="0" eaLnBrk="1" latinLnBrk="0" hangingPunct="1">
              <a:defRPr sz="1900" kern="1200">
                <a:solidFill>
                  <a:schemeClr val="tx1"/>
                </a:solidFill>
                <a:latin typeface="Arial" charset="0"/>
                <a:ea typeface="Geneva" pitchFamily="-109" charset="-128"/>
                <a:cs typeface="+mn-cs"/>
              </a:defRPr>
            </a:lvl9pPr>
          </a:lstStyle>
          <a:p>
            <a:pPr algn="l"/>
            <a:r>
              <a:rPr lang="de-DE" altLang="en-US">
                <a:cs typeface="Arial" charset="0"/>
              </a:rPr>
              <a:t>| </a:t>
            </a:r>
            <a:r>
              <a:rPr lang="de-DE" altLang="en-US" baseline="0">
                <a:cs typeface="Arial" charset="0"/>
              </a:rPr>
              <a:t> </a:t>
            </a:r>
            <a:r>
              <a:rPr lang="de-DE" altLang="en-US">
                <a:cs typeface="Arial" charset="0"/>
              </a:rPr>
              <a:t>Seite  </a:t>
            </a:r>
            <a:fld id="{2ECDA20F-BCE6-4369-A529-92D9643BE9CB}" type="slidenum">
              <a:rPr lang="de-DE" altLang="en-US" smtClean="0">
                <a:cs typeface="Arial" charset="0"/>
              </a:rPr>
              <a:pPr algn="l"/>
              <a:t>‹Nr.›</a:t>
            </a:fld>
            <a:endParaRPr lang="en-US" altLang="en-US">
              <a:cs typeface="Arial" charset="0"/>
            </a:endParaRPr>
          </a:p>
        </p:txBody>
      </p:sp>
      <p:sp>
        <p:nvSpPr>
          <p:cNvPr id="14" name="Datumsplatzhalter 3"/>
          <p:cNvSpPr>
            <a:spLocks noGrp="1"/>
          </p:cNvSpPr>
          <p:nvPr>
            <p:ph type="dt" sz="half" idx="2"/>
          </p:nvPr>
        </p:nvSpPr>
        <p:spPr>
          <a:xfrm>
            <a:off x="10260000" y="6627600"/>
            <a:ext cx="648000" cy="25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defRPr lang="en-US" sz="900" smtClean="0">
                <a:solidFill>
                  <a:srgbClr val="005A99"/>
                </a:solidFill>
                <a:cs typeface="Arial" charset="0"/>
              </a:defRPr>
            </a:lvl1pPr>
          </a:lstStyle>
          <a:p>
            <a:r>
              <a:rPr lang="de-DE"/>
              <a:t>09.02.2024</a:t>
            </a:r>
            <a:endParaRPr lang="en-US"/>
          </a:p>
        </p:txBody>
      </p:sp>
      <p:sp>
        <p:nvSpPr>
          <p:cNvPr id="15" name="Rectangle 9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115089" y="6627601"/>
            <a:ext cx="4068000" cy="23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005A99"/>
                </a:solidFill>
              </a:defRPr>
            </a:lvl1pPr>
          </a:lstStyle>
          <a:p>
            <a:r>
              <a:rPr lang="de-DE" altLang="en-US">
                <a:cs typeface="Arial" charset="0"/>
              </a:rPr>
              <a:t>VDW  |  Grafiken Auftragseingang  |</a:t>
            </a:r>
            <a:endParaRPr lang="en-US" altLang="en-US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07320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ilder_rechts_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Bildplatzhalter 7"/>
          <p:cNvSpPr>
            <a:spLocks noGrp="1" noChangeAspect="1"/>
          </p:cNvSpPr>
          <p:nvPr>
            <p:ph type="pic" sz="quarter" idx="11"/>
          </p:nvPr>
        </p:nvSpPr>
        <p:spPr>
          <a:xfrm>
            <a:off x="6178413" y="12699"/>
            <a:ext cx="6012000" cy="3312000"/>
          </a:xfrm>
        </p:spPr>
        <p:txBody>
          <a:bodyPr/>
          <a:lstStyle/>
          <a:p>
            <a:r>
              <a:rPr lang="de-DE"/>
              <a:t>Bild durch Klicken auf Symbol hinzufügen</a:t>
            </a:r>
            <a:endParaRPr lang="en-US"/>
          </a:p>
        </p:txBody>
      </p:sp>
      <p:sp>
        <p:nvSpPr>
          <p:cNvPr id="9" name="Bildplatzhalter 7"/>
          <p:cNvSpPr>
            <a:spLocks noGrp="1" noChangeAspect="1"/>
          </p:cNvSpPr>
          <p:nvPr>
            <p:ph type="pic" sz="quarter" idx="12"/>
          </p:nvPr>
        </p:nvSpPr>
        <p:spPr>
          <a:xfrm>
            <a:off x="6178413" y="3236911"/>
            <a:ext cx="6012000" cy="3312000"/>
          </a:xfrm>
        </p:spPr>
        <p:txBody>
          <a:bodyPr/>
          <a:lstStyle/>
          <a:p>
            <a:r>
              <a:rPr lang="de-DE"/>
              <a:t>Bild durch Klicken auf Symbol hinzufügen</a:t>
            </a:r>
            <a:endParaRPr lang="en-US"/>
          </a:p>
        </p:txBody>
      </p:sp>
      <p:sp>
        <p:nvSpPr>
          <p:cNvPr id="6" name="Textplatzhalter 2"/>
          <p:cNvSpPr>
            <a:spLocks noGrp="1"/>
          </p:cNvSpPr>
          <p:nvPr>
            <p:ph type="body" sz="quarter" idx="13"/>
          </p:nvPr>
        </p:nvSpPr>
        <p:spPr>
          <a:xfrm>
            <a:off x="452438" y="1488346"/>
            <a:ext cx="5524081" cy="4802917"/>
          </a:xfrm>
        </p:spPr>
        <p:txBody>
          <a:bodyPr/>
          <a:lstStyle>
            <a:lvl1pPr marL="379163" indent="-379163">
              <a:spcBef>
                <a:spcPts val="0"/>
              </a:spcBef>
              <a:defRPr sz="1800"/>
            </a:lvl1pPr>
            <a:lvl2pPr>
              <a:defRPr sz="1800"/>
            </a:lvl2pPr>
            <a:lvl3pPr>
              <a:defRPr sz="1800"/>
            </a:lvl3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</p:txBody>
      </p:sp>
      <p:sp>
        <p:nvSpPr>
          <p:cNvPr id="13" name="Rectangle 92"/>
          <p:cNvSpPr txBox="1">
            <a:spLocks noChangeArrowheads="1"/>
          </p:cNvSpPr>
          <p:nvPr userDrawn="1"/>
        </p:nvSpPr>
        <p:spPr bwMode="auto">
          <a:xfrm>
            <a:off x="11024253" y="6627600"/>
            <a:ext cx="684000" cy="2519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900" kern="1200">
                <a:solidFill>
                  <a:srgbClr val="005A99"/>
                </a:solidFill>
                <a:latin typeface="Arial" charset="0"/>
                <a:ea typeface="Geneva" pitchFamily="-109" charset="-128"/>
                <a:cs typeface="+mn-cs"/>
              </a:defRPr>
            </a:lvl1pPr>
            <a:lvl2pPr marL="609539" algn="l" rtl="0" eaLnBrk="0" fontAlgn="base" hangingPunct="0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charset="0"/>
                <a:ea typeface="Geneva" pitchFamily="-109" charset="-128"/>
                <a:cs typeface="+mn-cs"/>
              </a:defRPr>
            </a:lvl2pPr>
            <a:lvl3pPr marL="1219080" algn="l" rtl="0" eaLnBrk="0" fontAlgn="base" hangingPunct="0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charset="0"/>
                <a:ea typeface="Geneva" pitchFamily="-109" charset="-128"/>
                <a:cs typeface="+mn-cs"/>
              </a:defRPr>
            </a:lvl3pPr>
            <a:lvl4pPr marL="1828618" algn="l" rtl="0" eaLnBrk="0" fontAlgn="base" hangingPunct="0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charset="0"/>
                <a:ea typeface="Geneva" pitchFamily="-109" charset="-128"/>
                <a:cs typeface="+mn-cs"/>
              </a:defRPr>
            </a:lvl4pPr>
            <a:lvl5pPr marL="2438158" algn="l" rtl="0" eaLnBrk="0" fontAlgn="base" hangingPunct="0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charset="0"/>
                <a:ea typeface="Geneva" pitchFamily="-109" charset="-128"/>
                <a:cs typeface="+mn-cs"/>
              </a:defRPr>
            </a:lvl5pPr>
            <a:lvl6pPr marL="3047696" algn="l" defTabSz="1219080" rtl="0" eaLnBrk="1" latinLnBrk="0" hangingPunct="1">
              <a:defRPr sz="1900" kern="1200">
                <a:solidFill>
                  <a:schemeClr val="tx1"/>
                </a:solidFill>
                <a:latin typeface="Arial" charset="0"/>
                <a:ea typeface="Geneva" pitchFamily="-109" charset="-128"/>
                <a:cs typeface="+mn-cs"/>
              </a:defRPr>
            </a:lvl6pPr>
            <a:lvl7pPr marL="3657235" algn="l" defTabSz="1219080" rtl="0" eaLnBrk="1" latinLnBrk="0" hangingPunct="1">
              <a:defRPr sz="1900" kern="1200">
                <a:solidFill>
                  <a:schemeClr val="tx1"/>
                </a:solidFill>
                <a:latin typeface="Arial" charset="0"/>
                <a:ea typeface="Geneva" pitchFamily="-109" charset="-128"/>
                <a:cs typeface="+mn-cs"/>
              </a:defRPr>
            </a:lvl7pPr>
            <a:lvl8pPr marL="4266773" algn="l" defTabSz="1219080" rtl="0" eaLnBrk="1" latinLnBrk="0" hangingPunct="1">
              <a:defRPr sz="1900" kern="1200">
                <a:solidFill>
                  <a:schemeClr val="tx1"/>
                </a:solidFill>
                <a:latin typeface="Arial" charset="0"/>
                <a:ea typeface="Geneva" pitchFamily="-109" charset="-128"/>
                <a:cs typeface="+mn-cs"/>
              </a:defRPr>
            </a:lvl8pPr>
            <a:lvl9pPr marL="4876313" algn="l" defTabSz="1219080" rtl="0" eaLnBrk="1" latinLnBrk="0" hangingPunct="1">
              <a:defRPr sz="1900" kern="1200">
                <a:solidFill>
                  <a:schemeClr val="tx1"/>
                </a:solidFill>
                <a:latin typeface="Arial" charset="0"/>
                <a:ea typeface="Geneva" pitchFamily="-109" charset="-128"/>
                <a:cs typeface="+mn-cs"/>
              </a:defRPr>
            </a:lvl9pPr>
          </a:lstStyle>
          <a:p>
            <a:pPr algn="l"/>
            <a:r>
              <a:rPr lang="de-DE" altLang="en-US">
                <a:cs typeface="Arial" charset="0"/>
              </a:rPr>
              <a:t>| </a:t>
            </a:r>
            <a:r>
              <a:rPr lang="de-DE" altLang="en-US" baseline="0">
                <a:cs typeface="Arial" charset="0"/>
              </a:rPr>
              <a:t> </a:t>
            </a:r>
            <a:r>
              <a:rPr lang="de-DE" altLang="en-US">
                <a:cs typeface="Arial" charset="0"/>
              </a:rPr>
              <a:t>Seite  </a:t>
            </a:r>
            <a:fld id="{2ECDA20F-BCE6-4369-A529-92D9643BE9CB}" type="slidenum">
              <a:rPr lang="de-DE" altLang="en-US" smtClean="0">
                <a:cs typeface="Arial" charset="0"/>
              </a:rPr>
              <a:pPr algn="l"/>
              <a:t>‹Nr.›</a:t>
            </a:fld>
            <a:endParaRPr lang="en-US" altLang="en-US">
              <a:cs typeface="Arial" charset="0"/>
            </a:endParaRPr>
          </a:p>
        </p:txBody>
      </p:sp>
      <p:sp>
        <p:nvSpPr>
          <p:cNvPr id="14" name="Datumsplatzhalter 3"/>
          <p:cNvSpPr>
            <a:spLocks noGrp="1"/>
          </p:cNvSpPr>
          <p:nvPr>
            <p:ph type="dt" sz="half" idx="2"/>
          </p:nvPr>
        </p:nvSpPr>
        <p:spPr>
          <a:xfrm>
            <a:off x="10260000" y="6627600"/>
            <a:ext cx="648000" cy="25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defRPr lang="en-US" sz="900" smtClean="0">
                <a:solidFill>
                  <a:srgbClr val="005A99"/>
                </a:solidFill>
                <a:cs typeface="Arial" charset="0"/>
              </a:defRPr>
            </a:lvl1pPr>
          </a:lstStyle>
          <a:p>
            <a:r>
              <a:rPr lang="de-DE"/>
              <a:t>09.02.2024</a:t>
            </a:r>
            <a:endParaRPr lang="en-US"/>
          </a:p>
        </p:txBody>
      </p:sp>
      <p:sp>
        <p:nvSpPr>
          <p:cNvPr id="15" name="Rectangle 9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115089" y="6627601"/>
            <a:ext cx="4068000" cy="23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005A99"/>
                </a:solidFill>
              </a:defRPr>
            </a:lvl1pPr>
          </a:lstStyle>
          <a:p>
            <a:r>
              <a:rPr lang="de-DE" altLang="en-US">
                <a:cs typeface="Arial" charset="0"/>
              </a:rPr>
              <a:t>VDW  |  Grafiken Auftragseingang  |</a:t>
            </a:r>
            <a:endParaRPr lang="en-US" altLang="en-US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817632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8000" y="435600"/>
            <a:ext cx="8938800" cy="676800"/>
          </a:xfrm>
        </p:spPr>
        <p:txBody>
          <a:bodyPr/>
          <a:lstStyle>
            <a:lvl1pPr>
              <a:defRPr sz="2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09521" y="1898388"/>
            <a:ext cx="5386216" cy="27699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609539" indent="0">
              <a:buNone/>
              <a:defRPr sz="2700" b="1"/>
            </a:lvl2pPr>
            <a:lvl3pPr marL="1219080" indent="0">
              <a:buNone/>
              <a:defRPr sz="2400" b="1"/>
            </a:lvl3pPr>
            <a:lvl4pPr marL="1828618" indent="0">
              <a:buNone/>
              <a:defRPr sz="2100" b="1"/>
            </a:lvl4pPr>
            <a:lvl5pPr marL="2438158" indent="0">
              <a:buNone/>
              <a:defRPr sz="2100" b="1"/>
            </a:lvl5pPr>
            <a:lvl6pPr marL="3047696" indent="0">
              <a:buNone/>
              <a:defRPr sz="2100" b="1"/>
            </a:lvl6pPr>
            <a:lvl7pPr marL="3657235" indent="0">
              <a:buNone/>
              <a:defRPr sz="2100" b="1"/>
            </a:lvl7pPr>
            <a:lvl8pPr marL="4266773" indent="0">
              <a:buNone/>
              <a:defRPr sz="2100" b="1"/>
            </a:lvl8pPr>
            <a:lvl9pPr marL="4876313" indent="0">
              <a:buNone/>
              <a:defRPr sz="21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 hasCustomPrompt="1"/>
          </p:nvPr>
        </p:nvSpPr>
        <p:spPr>
          <a:xfrm>
            <a:off x="609521" y="2175378"/>
            <a:ext cx="5386216" cy="4115885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92565" y="1898388"/>
            <a:ext cx="5388332" cy="27699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609539" indent="0">
              <a:buNone/>
              <a:defRPr sz="2700" b="1"/>
            </a:lvl2pPr>
            <a:lvl3pPr marL="1219080" indent="0">
              <a:buNone/>
              <a:defRPr sz="2400" b="1"/>
            </a:lvl3pPr>
            <a:lvl4pPr marL="1828618" indent="0">
              <a:buNone/>
              <a:defRPr sz="2100" b="1"/>
            </a:lvl4pPr>
            <a:lvl5pPr marL="2438158" indent="0">
              <a:buNone/>
              <a:defRPr sz="2100" b="1"/>
            </a:lvl5pPr>
            <a:lvl6pPr marL="3047696" indent="0">
              <a:buNone/>
              <a:defRPr sz="2100" b="1"/>
            </a:lvl6pPr>
            <a:lvl7pPr marL="3657235" indent="0">
              <a:buNone/>
              <a:defRPr sz="2100" b="1"/>
            </a:lvl7pPr>
            <a:lvl8pPr marL="4266773" indent="0">
              <a:buNone/>
              <a:defRPr sz="2100" b="1"/>
            </a:lvl8pPr>
            <a:lvl9pPr marL="4876313" indent="0">
              <a:buNone/>
              <a:defRPr sz="21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 hasCustomPrompt="1"/>
          </p:nvPr>
        </p:nvSpPr>
        <p:spPr>
          <a:xfrm>
            <a:off x="6192565" y="2175378"/>
            <a:ext cx="5388332" cy="4115885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</p:txBody>
      </p:sp>
      <p:sp>
        <p:nvSpPr>
          <p:cNvPr id="13" name="Rectangle 92"/>
          <p:cNvSpPr txBox="1">
            <a:spLocks noChangeArrowheads="1"/>
          </p:cNvSpPr>
          <p:nvPr userDrawn="1"/>
        </p:nvSpPr>
        <p:spPr bwMode="auto">
          <a:xfrm>
            <a:off x="11024253" y="6627600"/>
            <a:ext cx="684000" cy="2519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900" kern="1200">
                <a:solidFill>
                  <a:srgbClr val="005A99"/>
                </a:solidFill>
                <a:latin typeface="Arial" charset="0"/>
                <a:ea typeface="Geneva" pitchFamily="-109" charset="-128"/>
                <a:cs typeface="+mn-cs"/>
              </a:defRPr>
            </a:lvl1pPr>
            <a:lvl2pPr marL="609539" algn="l" rtl="0" eaLnBrk="0" fontAlgn="base" hangingPunct="0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charset="0"/>
                <a:ea typeface="Geneva" pitchFamily="-109" charset="-128"/>
                <a:cs typeface="+mn-cs"/>
              </a:defRPr>
            </a:lvl2pPr>
            <a:lvl3pPr marL="1219080" algn="l" rtl="0" eaLnBrk="0" fontAlgn="base" hangingPunct="0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charset="0"/>
                <a:ea typeface="Geneva" pitchFamily="-109" charset="-128"/>
                <a:cs typeface="+mn-cs"/>
              </a:defRPr>
            </a:lvl3pPr>
            <a:lvl4pPr marL="1828618" algn="l" rtl="0" eaLnBrk="0" fontAlgn="base" hangingPunct="0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charset="0"/>
                <a:ea typeface="Geneva" pitchFamily="-109" charset="-128"/>
                <a:cs typeface="+mn-cs"/>
              </a:defRPr>
            </a:lvl4pPr>
            <a:lvl5pPr marL="2438158" algn="l" rtl="0" eaLnBrk="0" fontAlgn="base" hangingPunct="0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charset="0"/>
                <a:ea typeface="Geneva" pitchFamily="-109" charset="-128"/>
                <a:cs typeface="+mn-cs"/>
              </a:defRPr>
            </a:lvl5pPr>
            <a:lvl6pPr marL="3047696" algn="l" defTabSz="1219080" rtl="0" eaLnBrk="1" latinLnBrk="0" hangingPunct="1">
              <a:defRPr sz="1900" kern="1200">
                <a:solidFill>
                  <a:schemeClr val="tx1"/>
                </a:solidFill>
                <a:latin typeface="Arial" charset="0"/>
                <a:ea typeface="Geneva" pitchFamily="-109" charset="-128"/>
                <a:cs typeface="+mn-cs"/>
              </a:defRPr>
            </a:lvl6pPr>
            <a:lvl7pPr marL="3657235" algn="l" defTabSz="1219080" rtl="0" eaLnBrk="1" latinLnBrk="0" hangingPunct="1">
              <a:defRPr sz="1900" kern="1200">
                <a:solidFill>
                  <a:schemeClr val="tx1"/>
                </a:solidFill>
                <a:latin typeface="Arial" charset="0"/>
                <a:ea typeface="Geneva" pitchFamily="-109" charset="-128"/>
                <a:cs typeface="+mn-cs"/>
              </a:defRPr>
            </a:lvl7pPr>
            <a:lvl8pPr marL="4266773" algn="l" defTabSz="1219080" rtl="0" eaLnBrk="1" latinLnBrk="0" hangingPunct="1">
              <a:defRPr sz="1900" kern="1200">
                <a:solidFill>
                  <a:schemeClr val="tx1"/>
                </a:solidFill>
                <a:latin typeface="Arial" charset="0"/>
                <a:ea typeface="Geneva" pitchFamily="-109" charset="-128"/>
                <a:cs typeface="+mn-cs"/>
              </a:defRPr>
            </a:lvl8pPr>
            <a:lvl9pPr marL="4876313" algn="l" defTabSz="1219080" rtl="0" eaLnBrk="1" latinLnBrk="0" hangingPunct="1">
              <a:defRPr sz="1900" kern="1200">
                <a:solidFill>
                  <a:schemeClr val="tx1"/>
                </a:solidFill>
                <a:latin typeface="Arial" charset="0"/>
                <a:ea typeface="Geneva" pitchFamily="-109" charset="-128"/>
                <a:cs typeface="+mn-cs"/>
              </a:defRPr>
            </a:lvl9pPr>
          </a:lstStyle>
          <a:p>
            <a:pPr algn="l"/>
            <a:r>
              <a:rPr lang="de-DE" altLang="en-US">
                <a:cs typeface="Arial" charset="0"/>
              </a:rPr>
              <a:t>| </a:t>
            </a:r>
            <a:r>
              <a:rPr lang="de-DE" altLang="en-US" baseline="0">
                <a:cs typeface="Arial" charset="0"/>
              </a:rPr>
              <a:t> </a:t>
            </a:r>
            <a:r>
              <a:rPr lang="de-DE" altLang="en-US">
                <a:cs typeface="Arial" charset="0"/>
              </a:rPr>
              <a:t>Seite  </a:t>
            </a:r>
            <a:fld id="{2ECDA20F-BCE6-4369-A529-92D9643BE9CB}" type="slidenum">
              <a:rPr lang="de-DE" altLang="en-US" smtClean="0">
                <a:cs typeface="Arial" charset="0"/>
              </a:rPr>
              <a:pPr algn="l"/>
              <a:t>‹Nr.›</a:t>
            </a:fld>
            <a:endParaRPr lang="en-US" altLang="en-US">
              <a:cs typeface="Arial" charset="0"/>
            </a:endParaRPr>
          </a:p>
        </p:txBody>
      </p:sp>
      <p:sp>
        <p:nvSpPr>
          <p:cNvPr id="14" name="Datumsplatzhalter 3"/>
          <p:cNvSpPr>
            <a:spLocks noGrp="1"/>
          </p:cNvSpPr>
          <p:nvPr>
            <p:ph type="dt" sz="half" idx="10"/>
          </p:nvPr>
        </p:nvSpPr>
        <p:spPr>
          <a:xfrm>
            <a:off x="10260000" y="6627600"/>
            <a:ext cx="648000" cy="25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defRPr lang="en-US" sz="900" smtClean="0">
                <a:solidFill>
                  <a:srgbClr val="005A99"/>
                </a:solidFill>
                <a:cs typeface="Arial" charset="0"/>
              </a:defRPr>
            </a:lvl1pPr>
          </a:lstStyle>
          <a:p>
            <a:r>
              <a:rPr lang="de-DE"/>
              <a:t>09.02.2024</a:t>
            </a:r>
            <a:endParaRPr lang="en-US"/>
          </a:p>
        </p:txBody>
      </p:sp>
      <p:sp>
        <p:nvSpPr>
          <p:cNvPr id="15" name="Rectangle 92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6115089" y="6627601"/>
            <a:ext cx="4068000" cy="23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005A99"/>
                </a:solidFill>
              </a:defRPr>
            </a:lvl1pPr>
          </a:lstStyle>
          <a:p>
            <a:r>
              <a:rPr lang="de-DE" altLang="en-US">
                <a:cs typeface="Arial" charset="0"/>
              </a:rPr>
              <a:t>VDW  |  Grafiken Auftragseingang  |</a:t>
            </a:r>
            <a:endParaRPr lang="en-US" altLang="en-US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27344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6" name="Rectangle 92"/>
          <p:cNvSpPr txBox="1">
            <a:spLocks noChangeArrowheads="1"/>
          </p:cNvSpPr>
          <p:nvPr userDrawn="1"/>
        </p:nvSpPr>
        <p:spPr bwMode="auto">
          <a:xfrm>
            <a:off x="11024253" y="6627600"/>
            <a:ext cx="684000" cy="2519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900" kern="1200">
                <a:solidFill>
                  <a:srgbClr val="005A99"/>
                </a:solidFill>
                <a:latin typeface="Arial" charset="0"/>
                <a:ea typeface="Geneva" pitchFamily="-109" charset="-128"/>
                <a:cs typeface="+mn-cs"/>
              </a:defRPr>
            </a:lvl1pPr>
            <a:lvl2pPr marL="609539" algn="l" rtl="0" eaLnBrk="0" fontAlgn="base" hangingPunct="0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charset="0"/>
                <a:ea typeface="Geneva" pitchFamily="-109" charset="-128"/>
                <a:cs typeface="+mn-cs"/>
              </a:defRPr>
            </a:lvl2pPr>
            <a:lvl3pPr marL="1219080" algn="l" rtl="0" eaLnBrk="0" fontAlgn="base" hangingPunct="0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charset="0"/>
                <a:ea typeface="Geneva" pitchFamily="-109" charset="-128"/>
                <a:cs typeface="+mn-cs"/>
              </a:defRPr>
            </a:lvl3pPr>
            <a:lvl4pPr marL="1828618" algn="l" rtl="0" eaLnBrk="0" fontAlgn="base" hangingPunct="0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charset="0"/>
                <a:ea typeface="Geneva" pitchFamily="-109" charset="-128"/>
                <a:cs typeface="+mn-cs"/>
              </a:defRPr>
            </a:lvl4pPr>
            <a:lvl5pPr marL="2438158" algn="l" rtl="0" eaLnBrk="0" fontAlgn="base" hangingPunct="0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charset="0"/>
                <a:ea typeface="Geneva" pitchFamily="-109" charset="-128"/>
                <a:cs typeface="+mn-cs"/>
              </a:defRPr>
            </a:lvl5pPr>
            <a:lvl6pPr marL="3047696" algn="l" defTabSz="1219080" rtl="0" eaLnBrk="1" latinLnBrk="0" hangingPunct="1">
              <a:defRPr sz="1900" kern="1200">
                <a:solidFill>
                  <a:schemeClr val="tx1"/>
                </a:solidFill>
                <a:latin typeface="Arial" charset="0"/>
                <a:ea typeface="Geneva" pitchFamily="-109" charset="-128"/>
                <a:cs typeface="+mn-cs"/>
              </a:defRPr>
            </a:lvl6pPr>
            <a:lvl7pPr marL="3657235" algn="l" defTabSz="1219080" rtl="0" eaLnBrk="1" latinLnBrk="0" hangingPunct="1">
              <a:defRPr sz="1900" kern="1200">
                <a:solidFill>
                  <a:schemeClr val="tx1"/>
                </a:solidFill>
                <a:latin typeface="Arial" charset="0"/>
                <a:ea typeface="Geneva" pitchFamily="-109" charset="-128"/>
                <a:cs typeface="+mn-cs"/>
              </a:defRPr>
            </a:lvl7pPr>
            <a:lvl8pPr marL="4266773" algn="l" defTabSz="1219080" rtl="0" eaLnBrk="1" latinLnBrk="0" hangingPunct="1">
              <a:defRPr sz="1900" kern="1200">
                <a:solidFill>
                  <a:schemeClr val="tx1"/>
                </a:solidFill>
                <a:latin typeface="Arial" charset="0"/>
                <a:ea typeface="Geneva" pitchFamily="-109" charset="-128"/>
                <a:cs typeface="+mn-cs"/>
              </a:defRPr>
            </a:lvl8pPr>
            <a:lvl9pPr marL="4876313" algn="l" defTabSz="1219080" rtl="0" eaLnBrk="1" latinLnBrk="0" hangingPunct="1">
              <a:defRPr sz="1900" kern="1200">
                <a:solidFill>
                  <a:schemeClr val="tx1"/>
                </a:solidFill>
                <a:latin typeface="Arial" charset="0"/>
                <a:ea typeface="Geneva" pitchFamily="-109" charset="-128"/>
                <a:cs typeface="+mn-cs"/>
              </a:defRPr>
            </a:lvl9pPr>
          </a:lstStyle>
          <a:p>
            <a:pPr algn="l"/>
            <a:r>
              <a:rPr lang="de-DE" altLang="en-US">
                <a:cs typeface="Arial" charset="0"/>
              </a:rPr>
              <a:t>| </a:t>
            </a:r>
            <a:r>
              <a:rPr lang="de-DE" altLang="en-US" baseline="0">
                <a:cs typeface="Arial" charset="0"/>
              </a:rPr>
              <a:t> </a:t>
            </a:r>
            <a:r>
              <a:rPr lang="de-DE" altLang="en-US">
                <a:cs typeface="Arial" charset="0"/>
              </a:rPr>
              <a:t>Seite  </a:t>
            </a:r>
            <a:fld id="{2ECDA20F-BCE6-4369-A529-92D9643BE9CB}" type="slidenum">
              <a:rPr lang="de-DE" altLang="en-US" smtClean="0">
                <a:cs typeface="Arial" charset="0"/>
              </a:rPr>
              <a:pPr algn="l"/>
              <a:t>‹Nr.›</a:t>
            </a:fld>
            <a:endParaRPr lang="en-US" altLang="en-US">
              <a:cs typeface="Arial" charset="0"/>
            </a:endParaRPr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2"/>
          </p:nvPr>
        </p:nvSpPr>
        <p:spPr>
          <a:xfrm>
            <a:off x="10260000" y="6627600"/>
            <a:ext cx="648000" cy="25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defRPr lang="en-US" sz="900" smtClean="0">
                <a:solidFill>
                  <a:srgbClr val="005A99"/>
                </a:solidFill>
                <a:cs typeface="Arial" charset="0"/>
              </a:defRPr>
            </a:lvl1pPr>
          </a:lstStyle>
          <a:p>
            <a:r>
              <a:rPr lang="de-DE"/>
              <a:t>09.02.2024</a:t>
            </a:r>
            <a:endParaRPr lang="en-US"/>
          </a:p>
        </p:txBody>
      </p:sp>
      <p:sp>
        <p:nvSpPr>
          <p:cNvPr id="8" name="Rectangle 9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115089" y="6627601"/>
            <a:ext cx="4068000" cy="23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005A99"/>
                </a:solidFill>
              </a:defRPr>
            </a:lvl1pPr>
          </a:lstStyle>
          <a:p>
            <a:r>
              <a:rPr lang="de-DE" altLang="en-US">
                <a:cs typeface="Arial" charset="0"/>
              </a:rPr>
              <a:t>VDW  |  Grafiken Auftragseingang  |</a:t>
            </a:r>
            <a:endParaRPr lang="en-US" altLang="en-US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820658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525" y="273112"/>
            <a:ext cx="4010562" cy="116232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>
          <a:xfrm>
            <a:off x="4766113" y="273115"/>
            <a:ext cx="6814779" cy="601814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2100"/>
            </a:lvl4pPr>
            <a:lvl5pPr>
              <a:defRPr sz="2100"/>
            </a:lvl5pPr>
            <a:lvl6pPr>
              <a:defRPr sz="2700"/>
            </a:lvl6pPr>
            <a:lvl7pPr>
              <a:defRPr sz="2700"/>
            </a:lvl7pPr>
            <a:lvl8pPr>
              <a:defRPr sz="2700"/>
            </a:lvl8pPr>
            <a:lvl9pPr>
              <a:defRPr sz="27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09525" y="1435433"/>
            <a:ext cx="4010562" cy="307777"/>
          </a:xfrm>
        </p:spPr>
        <p:txBody>
          <a:bodyPr/>
          <a:lstStyle>
            <a:lvl1pPr marL="0" indent="0">
              <a:buNone/>
              <a:defRPr sz="2000"/>
            </a:lvl1pPr>
            <a:lvl2pPr marL="609539" indent="0">
              <a:buNone/>
              <a:defRPr sz="1600"/>
            </a:lvl2pPr>
            <a:lvl3pPr marL="1219080" indent="0">
              <a:buNone/>
              <a:defRPr sz="1300"/>
            </a:lvl3pPr>
            <a:lvl4pPr marL="1828618" indent="0">
              <a:buNone/>
              <a:defRPr sz="1200"/>
            </a:lvl4pPr>
            <a:lvl5pPr marL="2438158" indent="0">
              <a:buNone/>
              <a:defRPr sz="1200"/>
            </a:lvl5pPr>
            <a:lvl6pPr marL="3047696" indent="0">
              <a:buNone/>
              <a:defRPr sz="1200"/>
            </a:lvl6pPr>
            <a:lvl7pPr marL="3657235" indent="0">
              <a:buNone/>
              <a:defRPr sz="1200"/>
            </a:lvl7pPr>
            <a:lvl8pPr marL="4266773" indent="0">
              <a:buNone/>
              <a:defRPr sz="1200"/>
            </a:lvl8pPr>
            <a:lvl9pPr marL="4876313" indent="0">
              <a:buNone/>
              <a:defRPr sz="12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11" name="Rectangle 92"/>
          <p:cNvSpPr txBox="1">
            <a:spLocks noChangeArrowheads="1"/>
          </p:cNvSpPr>
          <p:nvPr userDrawn="1"/>
        </p:nvSpPr>
        <p:spPr bwMode="auto">
          <a:xfrm>
            <a:off x="11024253" y="6627600"/>
            <a:ext cx="684000" cy="2519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900" kern="1200">
                <a:solidFill>
                  <a:srgbClr val="005A99"/>
                </a:solidFill>
                <a:latin typeface="Arial" charset="0"/>
                <a:ea typeface="Geneva" pitchFamily="-109" charset="-128"/>
                <a:cs typeface="+mn-cs"/>
              </a:defRPr>
            </a:lvl1pPr>
            <a:lvl2pPr marL="609539" algn="l" rtl="0" eaLnBrk="0" fontAlgn="base" hangingPunct="0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charset="0"/>
                <a:ea typeface="Geneva" pitchFamily="-109" charset="-128"/>
                <a:cs typeface="+mn-cs"/>
              </a:defRPr>
            </a:lvl2pPr>
            <a:lvl3pPr marL="1219080" algn="l" rtl="0" eaLnBrk="0" fontAlgn="base" hangingPunct="0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charset="0"/>
                <a:ea typeface="Geneva" pitchFamily="-109" charset="-128"/>
                <a:cs typeface="+mn-cs"/>
              </a:defRPr>
            </a:lvl3pPr>
            <a:lvl4pPr marL="1828618" algn="l" rtl="0" eaLnBrk="0" fontAlgn="base" hangingPunct="0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charset="0"/>
                <a:ea typeface="Geneva" pitchFamily="-109" charset="-128"/>
                <a:cs typeface="+mn-cs"/>
              </a:defRPr>
            </a:lvl4pPr>
            <a:lvl5pPr marL="2438158" algn="l" rtl="0" eaLnBrk="0" fontAlgn="base" hangingPunct="0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charset="0"/>
                <a:ea typeface="Geneva" pitchFamily="-109" charset="-128"/>
                <a:cs typeface="+mn-cs"/>
              </a:defRPr>
            </a:lvl5pPr>
            <a:lvl6pPr marL="3047696" algn="l" defTabSz="1219080" rtl="0" eaLnBrk="1" latinLnBrk="0" hangingPunct="1">
              <a:defRPr sz="1900" kern="1200">
                <a:solidFill>
                  <a:schemeClr val="tx1"/>
                </a:solidFill>
                <a:latin typeface="Arial" charset="0"/>
                <a:ea typeface="Geneva" pitchFamily="-109" charset="-128"/>
                <a:cs typeface="+mn-cs"/>
              </a:defRPr>
            </a:lvl6pPr>
            <a:lvl7pPr marL="3657235" algn="l" defTabSz="1219080" rtl="0" eaLnBrk="1" latinLnBrk="0" hangingPunct="1">
              <a:defRPr sz="1900" kern="1200">
                <a:solidFill>
                  <a:schemeClr val="tx1"/>
                </a:solidFill>
                <a:latin typeface="Arial" charset="0"/>
                <a:ea typeface="Geneva" pitchFamily="-109" charset="-128"/>
                <a:cs typeface="+mn-cs"/>
              </a:defRPr>
            </a:lvl7pPr>
            <a:lvl8pPr marL="4266773" algn="l" defTabSz="1219080" rtl="0" eaLnBrk="1" latinLnBrk="0" hangingPunct="1">
              <a:defRPr sz="1900" kern="1200">
                <a:solidFill>
                  <a:schemeClr val="tx1"/>
                </a:solidFill>
                <a:latin typeface="Arial" charset="0"/>
                <a:ea typeface="Geneva" pitchFamily="-109" charset="-128"/>
                <a:cs typeface="+mn-cs"/>
              </a:defRPr>
            </a:lvl8pPr>
            <a:lvl9pPr marL="4876313" algn="l" defTabSz="1219080" rtl="0" eaLnBrk="1" latinLnBrk="0" hangingPunct="1">
              <a:defRPr sz="1900" kern="1200">
                <a:solidFill>
                  <a:schemeClr val="tx1"/>
                </a:solidFill>
                <a:latin typeface="Arial" charset="0"/>
                <a:ea typeface="Geneva" pitchFamily="-109" charset="-128"/>
                <a:cs typeface="+mn-cs"/>
              </a:defRPr>
            </a:lvl9pPr>
          </a:lstStyle>
          <a:p>
            <a:pPr algn="l"/>
            <a:r>
              <a:rPr lang="de-DE" altLang="en-US">
                <a:cs typeface="Arial" charset="0"/>
              </a:rPr>
              <a:t>| </a:t>
            </a:r>
            <a:r>
              <a:rPr lang="de-DE" altLang="en-US" baseline="0">
                <a:cs typeface="Arial" charset="0"/>
              </a:rPr>
              <a:t> </a:t>
            </a:r>
            <a:r>
              <a:rPr lang="de-DE" altLang="en-US">
                <a:cs typeface="Arial" charset="0"/>
              </a:rPr>
              <a:t>Seite  </a:t>
            </a:r>
            <a:fld id="{2ECDA20F-BCE6-4369-A529-92D9643BE9CB}" type="slidenum">
              <a:rPr lang="de-DE" altLang="en-US" smtClean="0">
                <a:cs typeface="Arial" charset="0"/>
              </a:rPr>
              <a:pPr algn="l"/>
              <a:t>‹Nr.›</a:t>
            </a:fld>
            <a:endParaRPr lang="en-US" altLang="en-US">
              <a:cs typeface="Arial" charset="0"/>
            </a:endParaRPr>
          </a:p>
        </p:txBody>
      </p:sp>
      <p:sp>
        <p:nvSpPr>
          <p:cNvPr id="12" name="Datumsplatzhalter 3"/>
          <p:cNvSpPr>
            <a:spLocks noGrp="1"/>
          </p:cNvSpPr>
          <p:nvPr>
            <p:ph type="dt" sz="half" idx="10"/>
          </p:nvPr>
        </p:nvSpPr>
        <p:spPr>
          <a:xfrm>
            <a:off x="10260000" y="6627600"/>
            <a:ext cx="648000" cy="25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defRPr lang="en-US" sz="900" smtClean="0">
                <a:solidFill>
                  <a:srgbClr val="005A99"/>
                </a:solidFill>
                <a:cs typeface="Arial" charset="0"/>
              </a:defRPr>
            </a:lvl1pPr>
          </a:lstStyle>
          <a:p>
            <a:r>
              <a:rPr lang="de-DE"/>
              <a:t>09.02.2024</a:t>
            </a:r>
            <a:endParaRPr lang="en-US"/>
          </a:p>
        </p:txBody>
      </p:sp>
      <p:sp>
        <p:nvSpPr>
          <p:cNvPr id="13" name="Rectangle 9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115089" y="6627601"/>
            <a:ext cx="4068000" cy="23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005A99"/>
                </a:solidFill>
              </a:defRPr>
            </a:lvl1pPr>
          </a:lstStyle>
          <a:p>
            <a:r>
              <a:rPr lang="de-DE" altLang="en-US">
                <a:cs typeface="Arial" charset="0"/>
              </a:rPr>
              <a:t>VDW  |  Grafiken Auftragseingang  |</a:t>
            </a:r>
            <a:endParaRPr lang="en-US" altLang="en-US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98895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89406" y="4801712"/>
            <a:ext cx="7314248" cy="56687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2389406" y="612922"/>
            <a:ext cx="7314248" cy="656743"/>
          </a:xfrm>
        </p:spPr>
        <p:txBody>
          <a:bodyPr/>
          <a:lstStyle>
            <a:lvl1pPr marL="0" indent="0">
              <a:buNone/>
              <a:defRPr sz="4300"/>
            </a:lvl1pPr>
            <a:lvl2pPr marL="609539" indent="0">
              <a:buNone/>
              <a:defRPr sz="3700"/>
            </a:lvl2pPr>
            <a:lvl3pPr marL="1219080" indent="0">
              <a:buNone/>
              <a:defRPr sz="3200"/>
            </a:lvl3pPr>
            <a:lvl4pPr marL="1828618" indent="0">
              <a:buNone/>
              <a:defRPr sz="2700"/>
            </a:lvl4pPr>
            <a:lvl5pPr marL="2438158" indent="0">
              <a:buNone/>
              <a:defRPr sz="2700"/>
            </a:lvl5pPr>
            <a:lvl6pPr marL="3047696" indent="0">
              <a:buNone/>
              <a:defRPr sz="2700"/>
            </a:lvl6pPr>
            <a:lvl7pPr marL="3657235" indent="0">
              <a:buNone/>
              <a:defRPr sz="2700"/>
            </a:lvl7pPr>
            <a:lvl8pPr marL="4266773" indent="0">
              <a:buNone/>
              <a:defRPr sz="2700"/>
            </a:lvl8pPr>
            <a:lvl9pPr marL="4876313" indent="0">
              <a:buNone/>
              <a:defRPr sz="2700"/>
            </a:lvl9pPr>
          </a:lstStyle>
          <a:p>
            <a:pPr lvl="0"/>
            <a:r>
              <a:rPr lang="de-DE" noProof="0"/>
              <a:t>Bild durch Klicken auf Symbol hinzufügen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2389406" y="5368580"/>
            <a:ext cx="7314248" cy="276999"/>
          </a:xfrm>
        </p:spPr>
        <p:txBody>
          <a:bodyPr/>
          <a:lstStyle>
            <a:lvl1pPr marL="0" indent="0">
              <a:buNone/>
              <a:defRPr sz="1800"/>
            </a:lvl1pPr>
            <a:lvl2pPr marL="609539" indent="0">
              <a:buNone/>
              <a:defRPr sz="1600"/>
            </a:lvl2pPr>
            <a:lvl3pPr marL="1219080" indent="0">
              <a:buNone/>
              <a:defRPr sz="1300"/>
            </a:lvl3pPr>
            <a:lvl4pPr marL="1828618" indent="0">
              <a:buNone/>
              <a:defRPr sz="1200"/>
            </a:lvl4pPr>
            <a:lvl5pPr marL="2438158" indent="0">
              <a:buNone/>
              <a:defRPr sz="1200"/>
            </a:lvl5pPr>
            <a:lvl6pPr marL="3047696" indent="0">
              <a:buNone/>
              <a:defRPr sz="1200"/>
            </a:lvl6pPr>
            <a:lvl7pPr marL="3657235" indent="0">
              <a:buNone/>
              <a:defRPr sz="1200"/>
            </a:lvl7pPr>
            <a:lvl8pPr marL="4266773" indent="0">
              <a:buNone/>
              <a:defRPr sz="1200"/>
            </a:lvl8pPr>
            <a:lvl9pPr marL="4876313" indent="0">
              <a:buNone/>
              <a:defRPr sz="12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11" name="Rectangle 92"/>
          <p:cNvSpPr txBox="1">
            <a:spLocks noChangeArrowheads="1"/>
          </p:cNvSpPr>
          <p:nvPr userDrawn="1"/>
        </p:nvSpPr>
        <p:spPr bwMode="auto">
          <a:xfrm>
            <a:off x="11024253" y="6627600"/>
            <a:ext cx="684000" cy="2519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900" kern="1200">
                <a:solidFill>
                  <a:srgbClr val="005A99"/>
                </a:solidFill>
                <a:latin typeface="Arial" charset="0"/>
                <a:ea typeface="Geneva" pitchFamily="-109" charset="-128"/>
                <a:cs typeface="+mn-cs"/>
              </a:defRPr>
            </a:lvl1pPr>
            <a:lvl2pPr marL="609539" algn="l" rtl="0" eaLnBrk="0" fontAlgn="base" hangingPunct="0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charset="0"/>
                <a:ea typeface="Geneva" pitchFamily="-109" charset="-128"/>
                <a:cs typeface="+mn-cs"/>
              </a:defRPr>
            </a:lvl2pPr>
            <a:lvl3pPr marL="1219080" algn="l" rtl="0" eaLnBrk="0" fontAlgn="base" hangingPunct="0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charset="0"/>
                <a:ea typeface="Geneva" pitchFamily="-109" charset="-128"/>
                <a:cs typeface="+mn-cs"/>
              </a:defRPr>
            </a:lvl3pPr>
            <a:lvl4pPr marL="1828618" algn="l" rtl="0" eaLnBrk="0" fontAlgn="base" hangingPunct="0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charset="0"/>
                <a:ea typeface="Geneva" pitchFamily="-109" charset="-128"/>
                <a:cs typeface="+mn-cs"/>
              </a:defRPr>
            </a:lvl4pPr>
            <a:lvl5pPr marL="2438158" algn="l" rtl="0" eaLnBrk="0" fontAlgn="base" hangingPunct="0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charset="0"/>
                <a:ea typeface="Geneva" pitchFamily="-109" charset="-128"/>
                <a:cs typeface="+mn-cs"/>
              </a:defRPr>
            </a:lvl5pPr>
            <a:lvl6pPr marL="3047696" algn="l" defTabSz="1219080" rtl="0" eaLnBrk="1" latinLnBrk="0" hangingPunct="1">
              <a:defRPr sz="1900" kern="1200">
                <a:solidFill>
                  <a:schemeClr val="tx1"/>
                </a:solidFill>
                <a:latin typeface="Arial" charset="0"/>
                <a:ea typeface="Geneva" pitchFamily="-109" charset="-128"/>
                <a:cs typeface="+mn-cs"/>
              </a:defRPr>
            </a:lvl6pPr>
            <a:lvl7pPr marL="3657235" algn="l" defTabSz="1219080" rtl="0" eaLnBrk="1" latinLnBrk="0" hangingPunct="1">
              <a:defRPr sz="1900" kern="1200">
                <a:solidFill>
                  <a:schemeClr val="tx1"/>
                </a:solidFill>
                <a:latin typeface="Arial" charset="0"/>
                <a:ea typeface="Geneva" pitchFamily="-109" charset="-128"/>
                <a:cs typeface="+mn-cs"/>
              </a:defRPr>
            </a:lvl7pPr>
            <a:lvl8pPr marL="4266773" algn="l" defTabSz="1219080" rtl="0" eaLnBrk="1" latinLnBrk="0" hangingPunct="1">
              <a:defRPr sz="1900" kern="1200">
                <a:solidFill>
                  <a:schemeClr val="tx1"/>
                </a:solidFill>
                <a:latin typeface="Arial" charset="0"/>
                <a:ea typeface="Geneva" pitchFamily="-109" charset="-128"/>
                <a:cs typeface="+mn-cs"/>
              </a:defRPr>
            </a:lvl8pPr>
            <a:lvl9pPr marL="4876313" algn="l" defTabSz="1219080" rtl="0" eaLnBrk="1" latinLnBrk="0" hangingPunct="1">
              <a:defRPr sz="1900" kern="1200">
                <a:solidFill>
                  <a:schemeClr val="tx1"/>
                </a:solidFill>
                <a:latin typeface="Arial" charset="0"/>
                <a:ea typeface="Geneva" pitchFamily="-109" charset="-128"/>
                <a:cs typeface="+mn-cs"/>
              </a:defRPr>
            </a:lvl9pPr>
          </a:lstStyle>
          <a:p>
            <a:pPr algn="l"/>
            <a:r>
              <a:rPr lang="de-DE" altLang="en-US">
                <a:cs typeface="Arial" charset="0"/>
              </a:rPr>
              <a:t>| </a:t>
            </a:r>
            <a:r>
              <a:rPr lang="de-DE" altLang="en-US" baseline="0">
                <a:cs typeface="Arial" charset="0"/>
              </a:rPr>
              <a:t> </a:t>
            </a:r>
            <a:r>
              <a:rPr lang="de-DE" altLang="en-US">
                <a:cs typeface="Arial" charset="0"/>
              </a:rPr>
              <a:t>Seite  </a:t>
            </a:r>
            <a:fld id="{2ECDA20F-BCE6-4369-A529-92D9643BE9CB}" type="slidenum">
              <a:rPr lang="de-DE" altLang="en-US" smtClean="0">
                <a:cs typeface="Arial" charset="0"/>
              </a:rPr>
              <a:pPr algn="l"/>
              <a:t>‹Nr.›</a:t>
            </a:fld>
            <a:endParaRPr lang="en-US" altLang="en-US">
              <a:cs typeface="Arial" charset="0"/>
            </a:endParaRPr>
          </a:p>
        </p:txBody>
      </p:sp>
      <p:sp>
        <p:nvSpPr>
          <p:cNvPr id="12" name="Datumsplatzhalter 3"/>
          <p:cNvSpPr>
            <a:spLocks noGrp="1"/>
          </p:cNvSpPr>
          <p:nvPr>
            <p:ph type="dt" sz="half" idx="10"/>
          </p:nvPr>
        </p:nvSpPr>
        <p:spPr>
          <a:xfrm>
            <a:off x="10260000" y="6627600"/>
            <a:ext cx="648000" cy="25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defRPr lang="en-US" sz="900" smtClean="0">
                <a:solidFill>
                  <a:srgbClr val="005A99"/>
                </a:solidFill>
                <a:cs typeface="Arial" charset="0"/>
              </a:defRPr>
            </a:lvl1pPr>
          </a:lstStyle>
          <a:p>
            <a:r>
              <a:rPr lang="de-DE"/>
              <a:t>09.02.2024</a:t>
            </a:r>
            <a:endParaRPr lang="en-US"/>
          </a:p>
        </p:txBody>
      </p:sp>
      <p:sp>
        <p:nvSpPr>
          <p:cNvPr id="13" name="Rectangle 9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115089" y="6627601"/>
            <a:ext cx="4068000" cy="23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005A99"/>
                </a:solidFill>
              </a:defRPr>
            </a:lvl1pPr>
          </a:lstStyle>
          <a:p>
            <a:r>
              <a:rPr lang="de-DE" altLang="en-US">
                <a:cs typeface="Arial" charset="0"/>
              </a:rPr>
              <a:t>VDW  |  Grafiken Auftragseingang  |</a:t>
            </a:r>
            <a:endParaRPr lang="en-US" altLang="en-US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26731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bschluss_D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nteraktive Schaltfläche: Anpassen 3">
            <a:hlinkClick r:id="" action="ppaction://noaction" highlightClick="1"/>
          </p:cNvPr>
          <p:cNvSpPr/>
          <p:nvPr userDrawn="1"/>
        </p:nvSpPr>
        <p:spPr bwMode="auto">
          <a:xfrm>
            <a:off x="0" y="3031770"/>
            <a:ext cx="12190413" cy="3827819"/>
          </a:xfrm>
          <a:prstGeom prst="actionButtonBlank">
            <a:avLst/>
          </a:prstGeom>
          <a:solidFill>
            <a:srgbClr val="ADCF8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71962" tIns="71962" rIns="71962" bIns="71962"/>
          <a:lstStyle/>
          <a:p>
            <a:pPr>
              <a:defRPr/>
            </a:pPr>
            <a:endParaRPr lang="de-DE">
              <a:latin typeface="Arial" pitchFamily="-109" charset="0"/>
              <a:ea typeface="+mn-ea"/>
            </a:endParaRPr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0" y="0"/>
            <a:ext cx="12190413" cy="6859588"/>
            <a:chOff x="0" y="0"/>
            <a:chExt cx="5760" cy="4320"/>
          </a:xfrm>
        </p:grpSpPr>
        <p:sp>
          <p:nvSpPr>
            <p:cNvPr id="6" name="Line 9"/>
            <p:cNvSpPr>
              <a:spLocks noChangeShapeType="1"/>
            </p:cNvSpPr>
            <p:nvPr/>
          </p:nvSpPr>
          <p:spPr bwMode="auto">
            <a:xfrm flipH="1">
              <a:off x="0" y="3979"/>
              <a:ext cx="5760" cy="0"/>
            </a:xfrm>
            <a:prstGeom prst="line">
              <a:avLst/>
            </a:prstGeom>
            <a:noFill/>
            <a:ln w="12700">
              <a:noFill/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de-DE">
                <a:latin typeface="Arial" pitchFamily="-109" charset="0"/>
                <a:ea typeface="+mn-ea"/>
              </a:endParaRPr>
            </a:p>
          </p:txBody>
        </p:sp>
        <p:sp>
          <p:nvSpPr>
            <p:cNvPr id="7" name="Line 10"/>
            <p:cNvSpPr>
              <a:spLocks noChangeShapeType="1"/>
            </p:cNvSpPr>
            <p:nvPr/>
          </p:nvSpPr>
          <p:spPr bwMode="auto">
            <a:xfrm>
              <a:off x="222" y="0"/>
              <a:ext cx="0" cy="4320"/>
            </a:xfrm>
            <a:prstGeom prst="line">
              <a:avLst/>
            </a:prstGeom>
            <a:noFill/>
            <a:ln w="12700">
              <a:noFill/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de-DE">
                <a:latin typeface="Arial" pitchFamily="-109" charset="0"/>
                <a:ea typeface="+mn-ea"/>
              </a:endParaRPr>
            </a:p>
          </p:txBody>
        </p:sp>
        <p:sp>
          <p:nvSpPr>
            <p:cNvPr id="8" name="Line 11"/>
            <p:cNvSpPr>
              <a:spLocks noChangeShapeType="1"/>
            </p:cNvSpPr>
            <p:nvPr/>
          </p:nvSpPr>
          <p:spPr bwMode="auto">
            <a:xfrm>
              <a:off x="5538" y="0"/>
              <a:ext cx="0" cy="4320"/>
            </a:xfrm>
            <a:prstGeom prst="line">
              <a:avLst/>
            </a:prstGeom>
            <a:noFill/>
            <a:ln w="12700">
              <a:noFill/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de-DE">
                <a:latin typeface="Arial" pitchFamily="-109" charset="0"/>
                <a:ea typeface="+mn-ea"/>
              </a:endParaRPr>
            </a:p>
          </p:txBody>
        </p:sp>
        <p:sp>
          <p:nvSpPr>
            <p:cNvPr id="9" name="Line 12"/>
            <p:cNvSpPr>
              <a:spLocks noChangeShapeType="1"/>
            </p:cNvSpPr>
            <p:nvPr/>
          </p:nvSpPr>
          <p:spPr bwMode="auto">
            <a:xfrm flipH="1">
              <a:off x="0" y="875"/>
              <a:ext cx="5760" cy="0"/>
            </a:xfrm>
            <a:prstGeom prst="line">
              <a:avLst/>
            </a:prstGeom>
            <a:noFill/>
            <a:ln w="12700">
              <a:noFill/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de-DE">
                <a:latin typeface="Arial" pitchFamily="-109" charset="0"/>
                <a:ea typeface="+mn-ea"/>
              </a:endParaRPr>
            </a:p>
          </p:txBody>
        </p:sp>
      </p:grpSp>
      <p:pic>
        <p:nvPicPr>
          <p:cNvPr id="11" name="Bild 24" descr="Verlauf.pdf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1741"/>
          <a:stretch>
            <a:fillRect/>
          </a:stretch>
        </p:blipFill>
        <p:spPr bwMode="auto">
          <a:xfrm>
            <a:off x="-2117" y="1092453"/>
            <a:ext cx="12192530" cy="19393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451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467723" y="5644889"/>
            <a:ext cx="11253600" cy="590400"/>
          </a:xfrm>
        </p:spPr>
        <p:txBody>
          <a:bodyPr/>
          <a:lstStyle>
            <a:lvl1pPr marL="0" indent="0">
              <a:spcBef>
                <a:spcPct val="20000"/>
              </a:spcBef>
              <a:buFont typeface="Wingdings" pitchFamily="-109" charset="2"/>
              <a:buNone/>
              <a:defRPr sz="1400">
                <a:solidFill>
                  <a:srgbClr val="005A99"/>
                </a:solidFill>
                <a:sym typeface="Symbol" pitchFamily="-109" charset="2"/>
              </a:defRPr>
            </a:lvl1pPr>
          </a:lstStyle>
          <a:p>
            <a:r>
              <a:rPr lang="de-DE">
                <a:sym typeface="Symbol" pitchFamily="-109" charset="2"/>
              </a:rPr>
              <a:t>Formatvorlage des Untertitelmasters durch Klicken bearbeiten</a:t>
            </a:r>
            <a:endParaRPr lang="de-DE" dirty="0">
              <a:sym typeface="Symbol" pitchFamily="-109" charset="2"/>
            </a:endParaRPr>
          </a:p>
        </p:txBody>
      </p:sp>
      <p:sp>
        <p:nvSpPr>
          <p:cNvPr id="12" name="Textfeld 11"/>
          <p:cNvSpPr txBox="1"/>
          <p:nvPr userDrawn="1"/>
        </p:nvSpPr>
        <p:spPr>
          <a:xfrm>
            <a:off x="468000" y="4100400"/>
            <a:ext cx="11253600" cy="925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altLang="en-US" sz="3000" b="1">
                <a:solidFill>
                  <a:schemeClr val="tx2"/>
                </a:solidFill>
              </a:rPr>
              <a:t>Herzlichen Dank</a:t>
            </a:r>
            <a:br>
              <a:rPr lang="de-DE" altLang="en-US" sz="3000" b="1">
                <a:solidFill>
                  <a:schemeClr val="tx2"/>
                </a:solidFill>
              </a:rPr>
            </a:br>
            <a:r>
              <a:rPr lang="de-DE" altLang="en-US" sz="3000" b="0">
                <a:solidFill>
                  <a:schemeClr val="tx2"/>
                </a:solidFill>
              </a:rPr>
              <a:t>für Ihre Aufmerksamkeit!</a:t>
            </a:r>
          </a:p>
        </p:txBody>
      </p:sp>
      <p:pic>
        <p:nvPicPr>
          <p:cNvPr id="14" name="Grafik 13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52799" y="439200"/>
            <a:ext cx="1476000" cy="401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7573452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bschluss_Dank_eng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nteraktive Schaltfläche: Anpassen 3">
            <a:hlinkClick r:id="" action="ppaction://noaction" highlightClick="1"/>
          </p:cNvPr>
          <p:cNvSpPr/>
          <p:nvPr userDrawn="1"/>
        </p:nvSpPr>
        <p:spPr bwMode="auto">
          <a:xfrm>
            <a:off x="0" y="3031770"/>
            <a:ext cx="12190413" cy="3827819"/>
          </a:xfrm>
          <a:prstGeom prst="actionButtonBlank">
            <a:avLst/>
          </a:prstGeom>
          <a:solidFill>
            <a:srgbClr val="ADCF8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71962" tIns="71962" rIns="71962" bIns="71962"/>
          <a:lstStyle/>
          <a:p>
            <a:pPr>
              <a:defRPr/>
            </a:pPr>
            <a:endParaRPr lang="de-DE">
              <a:latin typeface="Arial" pitchFamily="-109" charset="0"/>
              <a:ea typeface="+mn-ea"/>
            </a:endParaRPr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0" y="0"/>
            <a:ext cx="12190413" cy="6859588"/>
            <a:chOff x="0" y="0"/>
            <a:chExt cx="5760" cy="4320"/>
          </a:xfrm>
        </p:grpSpPr>
        <p:sp>
          <p:nvSpPr>
            <p:cNvPr id="6" name="Line 9"/>
            <p:cNvSpPr>
              <a:spLocks noChangeShapeType="1"/>
            </p:cNvSpPr>
            <p:nvPr/>
          </p:nvSpPr>
          <p:spPr bwMode="auto">
            <a:xfrm flipH="1">
              <a:off x="0" y="3979"/>
              <a:ext cx="5760" cy="0"/>
            </a:xfrm>
            <a:prstGeom prst="line">
              <a:avLst/>
            </a:prstGeom>
            <a:noFill/>
            <a:ln w="12700">
              <a:noFill/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de-DE">
                <a:latin typeface="Arial" pitchFamily="-109" charset="0"/>
                <a:ea typeface="+mn-ea"/>
              </a:endParaRPr>
            </a:p>
          </p:txBody>
        </p:sp>
        <p:sp>
          <p:nvSpPr>
            <p:cNvPr id="7" name="Line 10"/>
            <p:cNvSpPr>
              <a:spLocks noChangeShapeType="1"/>
            </p:cNvSpPr>
            <p:nvPr/>
          </p:nvSpPr>
          <p:spPr bwMode="auto">
            <a:xfrm>
              <a:off x="222" y="0"/>
              <a:ext cx="0" cy="4320"/>
            </a:xfrm>
            <a:prstGeom prst="line">
              <a:avLst/>
            </a:prstGeom>
            <a:noFill/>
            <a:ln w="12700">
              <a:noFill/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de-DE">
                <a:latin typeface="Arial" pitchFamily="-109" charset="0"/>
                <a:ea typeface="+mn-ea"/>
              </a:endParaRPr>
            </a:p>
          </p:txBody>
        </p:sp>
        <p:sp>
          <p:nvSpPr>
            <p:cNvPr id="8" name="Line 11"/>
            <p:cNvSpPr>
              <a:spLocks noChangeShapeType="1"/>
            </p:cNvSpPr>
            <p:nvPr/>
          </p:nvSpPr>
          <p:spPr bwMode="auto">
            <a:xfrm>
              <a:off x="5538" y="0"/>
              <a:ext cx="0" cy="4320"/>
            </a:xfrm>
            <a:prstGeom prst="line">
              <a:avLst/>
            </a:prstGeom>
            <a:noFill/>
            <a:ln w="12700">
              <a:noFill/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de-DE">
                <a:latin typeface="Arial" pitchFamily="-109" charset="0"/>
                <a:ea typeface="+mn-ea"/>
              </a:endParaRPr>
            </a:p>
          </p:txBody>
        </p:sp>
        <p:sp>
          <p:nvSpPr>
            <p:cNvPr id="9" name="Line 12"/>
            <p:cNvSpPr>
              <a:spLocks noChangeShapeType="1"/>
            </p:cNvSpPr>
            <p:nvPr/>
          </p:nvSpPr>
          <p:spPr bwMode="auto">
            <a:xfrm flipH="1">
              <a:off x="0" y="875"/>
              <a:ext cx="5760" cy="0"/>
            </a:xfrm>
            <a:prstGeom prst="line">
              <a:avLst/>
            </a:prstGeom>
            <a:noFill/>
            <a:ln w="12700">
              <a:noFill/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de-DE">
                <a:latin typeface="Arial" pitchFamily="-109" charset="0"/>
                <a:ea typeface="+mn-ea"/>
              </a:endParaRPr>
            </a:p>
          </p:txBody>
        </p:sp>
      </p:grpSp>
      <p:pic>
        <p:nvPicPr>
          <p:cNvPr id="11" name="Bild 24" descr="Verlauf.pdf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1741"/>
          <a:stretch>
            <a:fillRect/>
          </a:stretch>
        </p:blipFill>
        <p:spPr bwMode="auto">
          <a:xfrm>
            <a:off x="-2117" y="1092453"/>
            <a:ext cx="12192530" cy="19393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451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467723" y="5644889"/>
            <a:ext cx="11253600" cy="590400"/>
          </a:xfrm>
        </p:spPr>
        <p:txBody>
          <a:bodyPr/>
          <a:lstStyle>
            <a:lvl1pPr marL="0" indent="0">
              <a:spcBef>
                <a:spcPct val="20000"/>
              </a:spcBef>
              <a:buFont typeface="Wingdings" pitchFamily="-109" charset="2"/>
              <a:buNone/>
              <a:defRPr sz="1400">
                <a:solidFill>
                  <a:srgbClr val="005A99"/>
                </a:solidFill>
                <a:sym typeface="Symbol" pitchFamily="-109" charset="2"/>
              </a:defRPr>
            </a:lvl1pPr>
          </a:lstStyle>
          <a:p>
            <a:r>
              <a:rPr lang="de-DE">
                <a:sym typeface="Symbol" pitchFamily="-109" charset="2"/>
              </a:rPr>
              <a:t>Formatvorlage des Untertitelmasters durch Klicken bearbeiten</a:t>
            </a:r>
            <a:endParaRPr lang="de-DE" dirty="0">
              <a:sym typeface="Symbol" pitchFamily="-109" charset="2"/>
            </a:endParaRPr>
          </a:p>
        </p:txBody>
      </p:sp>
      <p:sp>
        <p:nvSpPr>
          <p:cNvPr id="12" name="Textfeld 11"/>
          <p:cNvSpPr txBox="1"/>
          <p:nvPr userDrawn="1"/>
        </p:nvSpPr>
        <p:spPr>
          <a:xfrm>
            <a:off x="468000" y="4100400"/>
            <a:ext cx="11253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altLang="en-US" sz="3000" b="1">
                <a:solidFill>
                  <a:schemeClr val="tx2"/>
                </a:solidFill>
              </a:rPr>
              <a:t>Thank you</a:t>
            </a:r>
            <a:br>
              <a:rPr lang="de-DE" altLang="en-US" sz="3000" b="1">
                <a:solidFill>
                  <a:schemeClr val="tx2"/>
                </a:solidFill>
              </a:rPr>
            </a:br>
            <a:r>
              <a:rPr lang="de-DE" altLang="en-US" sz="3000" b="0">
                <a:solidFill>
                  <a:schemeClr val="tx2"/>
                </a:solidFill>
              </a:rPr>
              <a:t>for your attention!</a:t>
            </a:r>
          </a:p>
        </p:txBody>
      </p:sp>
      <p:pic>
        <p:nvPicPr>
          <p:cNvPr id="14" name="Grafik 13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52799" y="439200"/>
            <a:ext cx="1476000" cy="401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0662847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mit 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0" y="0"/>
            <a:ext cx="12190413" cy="6859588"/>
            <a:chOff x="0" y="0"/>
            <a:chExt cx="5760" cy="4320"/>
          </a:xfrm>
        </p:grpSpPr>
        <p:sp>
          <p:nvSpPr>
            <p:cNvPr id="6" name="Line 9"/>
            <p:cNvSpPr>
              <a:spLocks noChangeShapeType="1"/>
            </p:cNvSpPr>
            <p:nvPr/>
          </p:nvSpPr>
          <p:spPr bwMode="auto">
            <a:xfrm flipH="1">
              <a:off x="0" y="3979"/>
              <a:ext cx="5760" cy="0"/>
            </a:xfrm>
            <a:prstGeom prst="line">
              <a:avLst/>
            </a:prstGeom>
            <a:noFill/>
            <a:ln w="12700">
              <a:noFill/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de-DE">
                <a:latin typeface="Arial" pitchFamily="-109" charset="0"/>
                <a:ea typeface="+mn-ea"/>
              </a:endParaRPr>
            </a:p>
          </p:txBody>
        </p:sp>
        <p:sp>
          <p:nvSpPr>
            <p:cNvPr id="7" name="Line 10"/>
            <p:cNvSpPr>
              <a:spLocks noChangeShapeType="1"/>
            </p:cNvSpPr>
            <p:nvPr/>
          </p:nvSpPr>
          <p:spPr bwMode="auto">
            <a:xfrm>
              <a:off x="222" y="0"/>
              <a:ext cx="0" cy="4320"/>
            </a:xfrm>
            <a:prstGeom prst="line">
              <a:avLst/>
            </a:prstGeom>
            <a:noFill/>
            <a:ln w="12700">
              <a:noFill/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de-DE">
                <a:latin typeface="Arial" pitchFamily="-109" charset="0"/>
                <a:ea typeface="+mn-ea"/>
              </a:endParaRPr>
            </a:p>
          </p:txBody>
        </p:sp>
        <p:sp>
          <p:nvSpPr>
            <p:cNvPr id="8" name="Line 11"/>
            <p:cNvSpPr>
              <a:spLocks noChangeShapeType="1"/>
            </p:cNvSpPr>
            <p:nvPr/>
          </p:nvSpPr>
          <p:spPr bwMode="auto">
            <a:xfrm>
              <a:off x="5538" y="0"/>
              <a:ext cx="0" cy="4320"/>
            </a:xfrm>
            <a:prstGeom prst="line">
              <a:avLst/>
            </a:prstGeom>
            <a:noFill/>
            <a:ln w="12700">
              <a:noFill/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de-DE">
                <a:latin typeface="Arial" pitchFamily="-109" charset="0"/>
                <a:ea typeface="+mn-ea"/>
              </a:endParaRPr>
            </a:p>
          </p:txBody>
        </p:sp>
        <p:sp>
          <p:nvSpPr>
            <p:cNvPr id="9" name="Line 12"/>
            <p:cNvSpPr>
              <a:spLocks noChangeShapeType="1"/>
            </p:cNvSpPr>
            <p:nvPr/>
          </p:nvSpPr>
          <p:spPr bwMode="auto">
            <a:xfrm flipH="1">
              <a:off x="0" y="875"/>
              <a:ext cx="5760" cy="0"/>
            </a:xfrm>
            <a:prstGeom prst="line">
              <a:avLst/>
            </a:prstGeom>
            <a:noFill/>
            <a:ln w="12700">
              <a:noFill/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de-DE">
                <a:latin typeface="Arial" pitchFamily="-109" charset="0"/>
                <a:ea typeface="+mn-ea"/>
              </a:endParaRPr>
            </a:p>
          </p:txBody>
        </p:sp>
      </p:grpSp>
      <p:grpSp>
        <p:nvGrpSpPr>
          <p:cNvPr id="2" name="Gruppieren 1"/>
          <p:cNvGrpSpPr/>
          <p:nvPr userDrawn="1"/>
        </p:nvGrpSpPr>
        <p:grpSpPr>
          <a:xfrm>
            <a:off x="-2117" y="1092454"/>
            <a:ext cx="12192530" cy="5767135"/>
            <a:chOff x="-1588" y="819150"/>
            <a:chExt cx="9145588" cy="4324350"/>
          </a:xfrm>
        </p:grpSpPr>
        <p:sp>
          <p:nvSpPr>
            <p:cNvPr id="4" name="Interaktive Schaltfläche: Anpassen 3">
              <a:hlinkClick r:id="" action="ppaction://noaction" highlightClick="1"/>
            </p:cNvPr>
            <p:cNvSpPr/>
            <p:nvPr userDrawn="1"/>
          </p:nvSpPr>
          <p:spPr bwMode="auto">
            <a:xfrm>
              <a:off x="0" y="2273300"/>
              <a:ext cx="9144000" cy="2870200"/>
            </a:xfrm>
            <a:prstGeom prst="actionButtonBlank">
              <a:avLst/>
            </a:prstGeom>
            <a:solidFill>
              <a:srgbClr val="ADCF82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54000" tIns="54000" rIns="54000" bIns="54000"/>
            <a:lstStyle/>
            <a:p>
              <a:pPr>
                <a:defRPr/>
              </a:pPr>
              <a:endParaRPr lang="de-DE">
                <a:latin typeface="Arial" pitchFamily="-109" charset="0"/>
                <a:ea typeface="+mn-ea"/>
              </a:endParaRPr>
            </a:p>
          </p:txBody>
        </p:sp>
        <p:pic>
          <p:nvPicPr>
            <p:cNvPr id="11" name="Bild 24" descr="Verlauf.pdf"/>
            <p:cNvPicPr>
              <a:picLocks noChangeAspect="1"/>
            </p:cNvPicPr>
            <p:nvPr userDrawn="1"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71741"/>
            <a:stretch>
              <a:fillRect/>
            </a:stretch>
          </p:blipFill>
          <p:spPr bwMode="auto">
            <a:xfrm>
              <a:off x="-1588" y="819150"/>
              <a:ext cx="9145588" cy="1454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6451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4463420" y="5644800"/>
            <a:ext cx="7261455" cy="589392"/>
          </a:xfrm>
        </p:spPr>
        <p:txBody>
          <a:bodyPr/>
          <a:lstStyle>
            <a:lvl1pPr marL="0" indent="0">
              <a:spcBef>
                <a:spcPct val="20000"/>
              </a:spcBef>
              <a:buFont typeface="Wingdings" pitchFamily="-109" charset="2"/>
              <a:buNone/>
              <a:defRPr sz="1400">
                <a:solidFill>
                  <a:srgbClr val="005A99"/>
                </a:solidFill>
                <a:sym typeface="Symbol" pitchFamily="-109" charset="2"/>
              </a:defRPr>
            </a:lvl1pPr>
          </a:lstStyle>
          <a:p>
            <a:r>
              <a:rPr lang="de-DE">
                <a:sym typeface="Symbol" pitchFamily="-109" charset="2"/>
              </a:rPr>
              <a:t>Formatvorlage des Untertitelmasters durch Klicken bearbeiten</a:t>
            </a:r>
            <a:endParaRPr lang="de-DE" dirty="0">
              <a:sym typeface="Symbol" pitchFamily="-109" charset="2"/>
            </a:endParaRPr>
          </a:p>
        </p:txBody>
      </p:sp>
      <p:sp>
        <p:nvSpPr>
          <p:cNvPr id="64517" name="Rectangle 5"/>
          <p:cNvSpPr>
            <a:spLocks noGrp="1" noChangeArrowheads="1"/>
          </p:cNvSpPr>
          <p:nvPr>
            <p:ph type="ctrTitle"/>
          </p:nvPr>
        </p:nvSpPr>
        <p:spPr>
          <a:xfrm>
            <a:off x="4463420" y="3375183"/>
            <a:ext cx="7261455" cy="461665"/>
          </a:xfrm>
        </p:spPr>
        <p:txBody>
          <a:bodyPr>
            <a:spAutoFit/>
          </a:bodyPr>
          <a:lstStyle>
            <a:lvl1pPr>
              <a:spcBef>
                <a:spcPct val="20000"/>
              </a:spcBef>
              <a:defRPr sz="3000"/>
            </a:lvl1pPr>
          </a:lstStyle>
          <a:p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12" name="Bildplatzhalter 11"/>
          <p:cNvSpPr>
            <a:spLocks noGrp="1" noChangeAspect="1"/>
          </p:cNvSpPr>
          <p:nvPr>
            <p:ph type="pic" sz="quarter" idx="10"/>
          </p:nvPr>
        </p:nvSpPr>
        <p:spPr>
          <a:xfrm>
            <a:off x="0" y="3024702"/>
            <a:ext cx="3886200" cy="3210997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e-DE"/>
              <a:t>Bild durch Klicken auf Symbol hinzufügen</a:t>
            </a:r>
          </a:p>
        </p:txBody>
      </p:sp>
      <p:pic>
        <p:nvPicPr>
          <p:cNvPr id="14" name="Grafik 13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52799" y="439200"/>
            <a:ext cx="1476000" cy="401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6459198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>
          <a:xfrm>
            <a:off x="467725" y="1563525"/>
            <a:ext cx="11254968" cy="4727738"/>
          </a:xfrm>
        </p:spPr>
        <p:txBody>
          <a:bodyPr/>
          <a:lstStyle>
            <a:lvl1pPr>
              <a:spcBef>
                <a:spcPts val="0"/>
              </a:spcBef>
              <a:spcAft>
                <a:spcPts val="900"/>
              </a:spcAft>
              <a:defRPr sz="1800"/>
            </a:lvl1pPr>
            <a:lvl2pPr>
              <a:spcBef>
                <a:spcPts val="0"/>
              </a:spcBef>
              <a:spcAft>
                <a:spcPts val="900"/>
              </a:spcAft>
              <a:defRPr sz="1800"/>
            </a:lvl2pPr>
            <a:lvl3pPr>
              <a:spcBef>
                <a:spcPts val="0"/>
              </a:spcBef>
              <a:spcAft>
                <a:spcPts val="900"/>
              </a:spcAft>
              <a:defRPr sz="18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/>
              <a:t>Dritte Ebene</a:t>
            </a:r>
            <a:endParaRPr lang="de-DE" dirty="0"/>
          </a:p>
        </p:txBody>
      </p:sp>
      <p:sp>
        <p:nvSpPr>
          <p:cNvPr id="7" name="Rectangle 92"/>
          <p:cNvSpPr txBox="1">
            <a:spLocks noChangeArrowheads="1"/>
          </p:cNvSpPr>
          <p:nvPr userDrawn="1"/>
        </p:nvSpPr>
        <p:spPr bwMode="auto">
          <a:xfrm>
            <a:off x="11024253" y="6627600"/>
            <a:ext cx="684000" cy="2519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900" kern="1200">
                <a:solidFill>
                  <a:srgbClr val="005A99"/>
                </a:solidFill>
                <a:latin typeface="Arial" charset="0"/>
                <a:ea typeface="Geneva" pitchFamily="-109" charset="-128"/>
                <a:cs typeface="+mn-cs"/>
              </a:defRPr>
            </a:lvl1pPr>
            <a:lvl2pPr marL="609539" algn="l" rtl="0" eaLnBrk="0" fontAlgn="base" hangingPunct="0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charset="0"/>
                <a:ea typeface="Geneva" pitchFamily="-109" charset="-128"/>
                <a:cs typeface="+mn-cs"/>
              </a:defRPr>
            </a:lvl2pPr>
            <a:lvl3pPr marL="1219080" algn="l" rtl="0" eaLnBrk="0" fontAlgn="base" hangingPunct="0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charset="0"/>
                <a:ea typeface="Geneva" pitchFamily="-109" charset="-128"/>
                <a:cs typeface="+mn-cs"/>
              </a:defRPr>
            </a:lvl3pPr>
            <a:lvl4pPr marL="1828618" algn="l" rtl="0" eaLnBrk="0" fontAlgn="base" hangingPunct="0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charset="0"/>
                <a:ea typeface="Geneva" pitchFamily="-109" charset="-128"/>
                <a:cs typeface="+mn-cs"/>
              </a:defRPr>
            </a:lvl4pPr>
            <a:lvl5pPr marL="2438158" algn="l" rtl="0" eaLnBrk="0" fontAlgn="base" hangingPunct="0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charset="0"/>
                <a:ea typeface="Geneva" pitchFamily="-109" charset="-128"/>
                <a:cs typeface="+mn-cs"/>
              </a:defRPr>
            </a:lvl5pPr>
            <a:lvl6pPr marL="3047696" algn="l" defTabSz="1219080" rtl="0" eaLnBrk="1" latinLnBrk="0" hangingPunct="1">
              <a:defRPr sz="1900" kern="1200">
                <a:solidFill>
                  <a:schemeClr val="tx1"/>
                </a:solidFill>
                <a:latin typeface="Arial" charset="0"/>
                <a:ea typeface="Geneva" pitchFamily="-109" charset="-128"/>
                <a:cs typeface="+mn-cs"/>
              </a:defRPr>
            </a:lvl6pPr>
            <a:lvl7pPr marL="3657235" algn="l" defTabSz="1219080" rtl="0" eaLnBrk="1" latinLnBrk="0" hangingPunct="1">
              <a:defRPr sz="1900" kern="1200">
                <a:solidFill>
                  <a:schemeClr val="tx1"/>
                </a:solidFill>
                <a:latin typeface="Arial" charset="0"/>
                <a:ea typeface="Geneva" pitchFamily="-109" charset="-128"/>
                <a:cs typeface="+mn-cs"/>
              </a:defRPr>
            </a:lvl7pPr>
            <a:lvl8pPr marL="4266773" algn="l" defTabSz="1219080" rtl="0" eaLnBrk="1" latinLnBrk="0" hangingPunct="1">
              <a:defRPr sz="1900" kern="1200">
                <a:solidFill>
                  <a:schemeClr val="tx1"/>
                </a:solidFill>
                <a:latin typeface="Arial" charset="0"/>
                <a:ea typeface="Geneva" pitchFamily="-109" charset="-128"/>
                <a:cs typeface="+mn-cs"/>
              </a:defRPr>
            </a:lvl8pPr>
            <a:lvl9pPr marL="4876313" algn="l" defTabSz="1219080" rtl="0" eaLnBrk="1" latinLnBrk="0" hangingPunct="1">
              <a:defRPr sz="1900" kern="1200">
                <a:solidFill>
                  <a:schemeClr val="tx1"/>
                </a:solidFill>
                <a:latin typeface="Arial" charset="0"/>
                <a:ea typeface="Geneva" pitchFamily="-109" charset="-128"/>
                <a:cs typeface="+mn-cs"/>
              </a:defRPr>
            </a:lvl9pPr>
          </a:lstStyle>
          <a:p>
            <a:pPr algn="l"/>
            <a:r>
              <a:rPr lang="de-DE" altLang="en-US">
                <a:cs typeface="Arial" charset="0"/>
              </a:rPr>
              <a:t>| </a:t>
            </a:r>
            <a:r>
              <a:rPr lang="de-DE" altLang="en-US" baseline="0">
                <a:cs typeface="Arial" charset="0"/>
              </a:rPr>
              <a:t> </a:t>
            </a:r>
            <a:r>
              <a:rPr lang="de-DE" altLang="en-US">
                <a:cs typeface="Arial" charset="0"/>
              </a:rPr>
              <a:t>Seite  </a:t>
            </a:r>
            <a:fld id="{2ECDA20F-BCE6-4369-A529-92D9643BE9CB}" type="slidenum">
              <a:rPr lang="de-DE" altLang="en-US" smtClean="0">
                <a:cs typeface="Arial" charset="0"/>
              </a:rPr>
              <a:pPr algn="l"/>
              <a:t>‹Nr.›</a:t>
            </a:fld>
            <a:endParaRPr lang="en-US" altLang="en-US">
              <a:cs typeface="Arial" charset="0"/>
            </a:endParaRPr>
          </a:p>
        </p:txBody>
      </p:sp>
      <p:sp>
        <p:nvSpPr>
          <p:cNvPr id="8" name="Datumsplatzhalter 3"/>
          <p:cNvSpPr>
            <a:spLocks noGrp="1"/>
          </p:cNvSpPr>
          <p:nvPr>
            <p:ph type="dt" sz="half" idx="2"/>
          </p:nvPr>
        </p:nvSpPr>
        <p:spPr>
          <a:xfrm>
            <a:off x="10260000" y="6627600"/>
            <a:ext cx="648000" cy="25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defRPr lang="en-US" sz="900" smtClean="0">
                <a:solidFill>
                  <a:srgbClr val="005A99"/>
                </a:solidFill>
                <a:cs typeface="Arial" charset="0"/>
              </a:defRPr>
            </a:lvl1pPr>
          </a:lstStyle>
          <a:p>
            <a:r>
              <a:rPr lang="de-DE"/>
              <a:t>09.02.2024</a:t>
            </a:r>
            <a:endParaRPr lang="en-US"/>
          </a:p>
        </p:txBody>
      </p:sp>
      <p:sp>
        <p:nvSpPr>
          <p:cNvPr id="9" name="Rectangle 9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115089" y="6627601"/>
            <a:ext cx="4068000" cy="23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005A99"/>
                </a:solidFill>
              </a:defRPr>
            </a:lvl1pPr>
          </a:lstStyle>
          <a:p>
            <a:r>
              <a:rPr lang="de-DE" altLang="en-US">
                <a:cs typeface="Arial" charset="0"/>
              </a:rPr>
              <a:t>VDW  |  Grafiken Auftragseingang  |</a:t>
            </a:r>
            <a:endParaRPr lang="en-US" altLang="en-US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81023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Interaktive Schaltfläche: Anpassen 5">
            <a:hlinkClick r:id="" action="ppaction://noaction" highlightClick="1"/>
          </p:cNvPr>
          <p:cNvSpPr>
            <a:spLocks noChangeArrowheads="1"/>
          </p:cNvSpPr>
          <p:nvPr userDrawn="1"/>
        </p:nvSpPr>
        <p:spPr bwMode="auto">
          <a:xfrm>
            <a:off x="0" y="3031770"/>
            <a:ext cx="12190413" cy="3827819"/>
          </a:xfrm>
          <a:prstGeom prst="actionButtonBlank">
            <a:avLst/>
          </a:prstGeom>
          <a:solidFill>
            <a:srgbClr val="ADCF8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71962" tIns="71962" rIns="71962" bIns="71962"/>
          <a:lstStyle>
            <a:lvl1pPr>
              <a:defRPr sz="1400">
                <a:solidFill>
                  <a:schemeClr val="tx1"/>
                </a:solidFill>
                <a:latin typeface="Arial" charset="0"/>
                <a:ea typeface="Geneva" pitchFamily="-109" charset="-128"/>
              </a:defRPr>
            </a:lvl1pPr>
            <a:lvl2pPr marL="37931725" indent="-37474525">
              <a:defRPr sz="1400">
                <a:solidFill>
                  <a:schemeClr val="tx1"/>
                </a:solidFill>
                <a:latin typeface="Arial" charset="0"/>
                <a:ea typeface="Geneva" pitchFamily="-109" charset="-128"/>
              </a:defRPr>
            </a:lvl2pPr>
            <a:lvl3pPr>
              <a:defRPr sz="1400">
                <a:solidFill>
                  <a:schemeClr val="tx1"/>
                </a:solidFill>
                <a:latin typeface="Arial" charset="0"/>
                <a:ea typeface="Geneva" pitchFamily="-109" charset="-128"/>
              </a:defRPr>
            </a:lvl3pPr>
            <a:lvl4pPr>
              <a:defRPr sz="1400">
                <a:solidFill>
                  <a:schemeClr val="tx1"/>
                </a:solidFill>
                <a:latin typeface="Arial" charset="0"/>
                <a:ea typeface="Geneva" pitchFamily="-109" charset="-128"/>
              </a:defRPr>
            </a:lvl4pPr>
            <a:lvl5pPr>
              <a:defRPr sz="1400">
                <a:solidFill>
                  <a:schemeClr val="tx1"/>
                </a:solidFill>
                <a:latin typeface="Arial" charset="0"/>
                <a:ea typeface="Geneva" pitchFamily="-109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Geneva" pitchFamily="-109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Geneva" pitchFamily="-109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Geneva" pitchFamily="-109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Geneva" pitchFamily="-109" charset="-128"/>
              </a:defRPr>
            </a:lvl9pPr>
          </a:lstStyle>
          <a:p>
            <a:endParaRPr lang="de-DE" altLang="en-US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0"/>
          </p:nvPr>
        </p:nvSpPr>
        <p:spPr>
          <a:xfrm>
            <a:off x="468000" y="3373200"/>
            <a:ext cx="11253600" cy="461665"/>
          </a:xfrm>
        </p:spPr>
        <p:txBody>
          <a:bodyPr/>
          <a:lstStyle>
            <a:lvl1pPr marL="0" indent="0">
              <a:buNone/>
              <a:defRPr sz="30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3060312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 hasCustomPrompt="1"/>
          </p:nvPr>
        </p:nvSpPr>
        <p:spPr>
          <a:xfrm>
            <a:off x="467723" y="1394148"/>
            <a:ext cx="5525897" cy="4897115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2100"/>
            </a:lvl4pPr>
            <a:lvl5pPr>
              <a:defRPr sz="21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 hasCustomPrompt="1"/>
          </p:nvPr>
        </p:nvSpPr>
        <p:spPr>
          <a:xfrm>
            <a:off x="6196799" y="1394148"/>
            <a:ext cx="5525898" cy="4897115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2100"/>
            </a:lvl4pPr>
            <a:lvl5pPr>
              <a:defRPr sz="21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</p:txBody>
      </p:sp>
      <p:sp>
        <p:nvSpPr>
          <p:cNvPr id="11" name="Rectangle 92"/>
          <p:cNvSpPr txBox="1">
            <a:spLocks noChangeArrowheads="1"/>
          </p:cNvSpPr>
          <p:nvPr userDrawn="1"/>
        </p:nvSpPr>
        <p:spPr bwMode="auto">
          <a:xfrm>
            <a:off x="11024253" y="6627600"/>
            <a:ext cx="684000" cy="2519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900" kern="1200">
                <a:solidFill>
                  <a:srgbClr val="005A99"/>
                </a:solidFill>
                <a:latin typeface="Arial" charset="0"/>
                <a:ea typeface="Geneva" pitchFamily="-109" charset="-128"/>
                <a:cs typeface="+mn-cs"/>
              </a:defRPr>
            </a:lvl1pPr>
            <a:lvl2pPr marL="609539" algn="l" rtl="0" eaLnBrk="0" fontAlgn="base" hangingPunct="0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charset="0"/>
                <a:ea typeface="Geneva" pitchFamily="-109" charset="-128"/>
                <a:cs typeface="+mn-cs"/>
              </a:defRPr>
            </a:lvl2pPr>
            <a:lvl3pPr marL="1219080" algn="l" rtl="0" eaLnBrk="0" fontAlgn="base" hangingPunct="0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charset="0"/>
                <a:ea typeface="Geneva" pitchFamily="-109" charset="-128"/>
                <a:cs typeface="+mn-cs"/>
              </a:defRPr>
            </a:lvl3pPr>
            <a:lvl4pPr marL="1828618" algn="l" rtl="0" eaLnBrk="0" fontAlgn="base" hangingPunct="0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charset="0"/>
                <a:ea typeface="Geneva" pitchFamily="-109" charset="-128"/>
                <a:cs typeface="+mn-cs"/>
              </a:defRPr>
            </a:lvl4pPr>
            <a:lvl5pPr marL="2438158" algn="l" rtl="0" eaLnBrk="0" fontAlgn="base" hangingPunct="0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charset="0"/>
                <a:ea typeface="Geneva" pitchFamily="-109" charset="-128"/>
                <a:cs typeface="+mn-cs"/>
              </a:defRPr>
            </a:lvl5pPr>
            <a:lvl6pPr marL="3047696" algn="l" defTabSz="1219080" rtl="0" eaLnBrk="1" latinLnBrk="0" hangingPunct="1">
              <a:defRPr sz="1900" kern="1200">
                <a:solidFill>
                  <a:schemeClr val="tx1"/>
                </a:solidFill>
                <a:latin typeface="Arial" charset="0"/>
                <a:ea typeface="Geneva" pitchFamily="-109" charset="-128"/>
                <a:cs typeface="+mn-cs"/>
              </a:defRPr>
            </a:lvl6pPr>
            <a:lvl7pPr marL="3657235" algn="l" defTabSz="1219080" rtl="0" eaLnBrk="1" latinLnBrk="0" hangingPunct="1">
              <a:defRPr sz="1900" kern="1200">
                <a:solidFill>
                  <a:schemeClr val="tx1"/>
                </a:solidFill>
                <a:latin typeface="Arial" charset="0"/>
                <a:ea typeface="Geneva" pitchFamily="-109" charset="-128"/>
                <a:cs typeface="+mn-cs"/>
              </a:defRPr>
            </a:lvl7pPr>
            <a:lvl8pPr marL="4266773" algn="l" defTabSz="1219080" rtl="0" eaLnBrk="1" latinLnBrk="0" hangingPunct="1">
              <a:defRPr sz="1900" kern="1200">
                <a:solidFill>
                  <a:schemeClr val="tx1"/>
                </a:solidFill>
                <a:latin typeface="Arial" charset="0"/>
                <a:ea typeface="Geneva" pitchFamily="-109" charset="-128"/>
                <a:cs typeface="+mn-cs"/>
              </a:defRPr>
            </a:lvl8pPr>
            <a:lvl9pPr marL="4876313" algn="l" defTabSz="1219080" rtl="0" eaLnBrk="1" latinLnBrk="0" hangingPunct="1">
              <a:defRPr sz="1900" kern="1200">
                <a:solidFill>
                  <a:schemeClr val="tx1"/>
                </a:solidFill>
                <a:latin typeface="Arial" charset="0"/>
                <a:ea typeface="Geneva" pitchFamily="-109" charset="-128"/>
                <a:cs typeface="+mn-cs"/>
              </a:defRPr>
            </a:lvl9pPr>
          </a:lstStyle>
          <a:p>
            <a:pPr algn="l"/>
            <a:r>
              <a:rPr lang="de-DE" altLang="en-US">
                <a:cs typeface="Arial" charset="0"/>
              </a:rPr>
              <a:t>| </a:t>
            </a:r>
            <a:r>
              <a:rPr lang="de-DE" altLang="en-US" baseline="0">
                <a:cs typeface="Arial" charset="0"/>
              </a:rPr>
              <a:t> </a:t>
            </a:r>
            <a:r>
              <a:rPr lang="de-DE" altLang="en-US">
                <a:cs typeface="Arial" charset="0"/>
              </a:rPr>
              <a:t>Seite  </a:t>
            </a:r>
            <a:fld id="{2ECDA20F-BCE6-4369-A529-92D9643BE9CB}" type="slidenum">
              <a:rPr lang="de-DE" altLang="en-US" smtClean="0">
                <a:cs typeface="Arial" charset="0"/>
              </a:rPr>
              <a:pPr algn="l"/>
              <a:t>‹Nr.›</a:t>
            </a:fld>
            <a:endParaRPr lang="en-US" altLang="en-US">
              <a:cs typeface="Arial" charset="0"/>
            </a:endParaRPr>
          </a:p>
        </p:txBody>
      </p:sp>
      <p:sp>
        <p:nvSpPr>
          <p:cNvPr id="12" name="Datumsplatzhalter 3"/>
          <p:cNvSpPr>
            <a:spLocks noGrp="1"/>
          </p:cNvSpPr>
          <p:nvPr>
            <p:ph type="dt" sz="half" idx="10"/>
          </p:nvPr>
        </p:nvSpPr>
        <p:spPr>
          <a:xfrm>
            <a:off x="10260000" y="6627600"/>
            <a:ext cx="648000" cy="25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defRPr lang="en-US" sz="900" smtClean="0">
                <a:solidFill>
                  <a:srgbClr val="005A99"/>
                </a:solidFill>
                <a:cs typeface="Arial" charset="0"/>
              </a:defRPr>
            </a:lvl1pPr>
          </a:lstStyle>
          <a:p>
            <a:r>
              <a:rPr lang="de-DE"/>
              <a:t>09.02.2024</a:t>
            </a:r>
            <a:endParaRPr lang="en-US"/>
          </a:p>
        </p:txBody>
      </p:sp>
      <p:sp>
        <p:nvSpPr>
          <p:cNvPr id="13" name="Rectangle 9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115089" y="6627601"/>
            <a:ext cx="4068000" cy="23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005A99"/>
                </a:solidFill>
              </a:defRPr>
            </a:lvl1pPr>
          </a:lstStyle>
          <a:p>
            <a:r>
              <a:rPr lang="de-DE" altLang="en-US">
                <a:cs typeface="Arial" charset="0"/>
              </a:rPr>
              <a:t>VDW  |  Grafiken Auftragseingang  |</a:t>
            </a:r>
            <a:endParaRPr lang="en-US" altLang="en-US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36924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to links, Text,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4" name="Inhaltsplatzhalter 3"/>
          <p:cNvSpPr>
            <a:spLocks noGrp="1" noChangeAspect="1"/>
          </p:cNvSpPr>
          <p:nvPr>
            <p:ph sz="half" idx="2" hasCustomPrompt="1"/>
          </p:nvPr>
        </p:nvSpPr>
        <p:spPr>
          <a:xfrm>
            <a:off x="6196799" y="1560364"/>
            <a:ext cx="5525898" cy="4730899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2100"/>
            </a:lvl4pPr>
            <a:lvl5pPr>
              <a:defRPr sz="21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</p:txBody>
      </p:sp>
      <p:sp>
        <p:nvSpPr>
          <p:cNvPr id="7" name="Bildplatzhalter 6"/>
          <p:cNvSpPr>
            <a:spLocks noGrp="1" noChangeAspect="1"/>
          </p:cNvSpPr>
          <p:nvPr>
            <p:ph type="pic" sz="quarter" idx="11"/>
          </p:nvPr>
        </p:nvSpPr>
        <p:spPr>
          <a:xfrm>
            <a:off x="0" y="1560364"/>
            <a:ext cx="6008400" cy="49788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e-DE"/>
              <a:t>Bild durch Klicken auf Symbol hinzufügen</a:t>
            </a:r>
            <a:endParaRPr lang="en-US"/>
          </a:p>
        </p:txBody>
      </p:sp>
      <p:sp>
        <p:nvSpPr>
          <p:cNvPr id="11" name="Rectangle 92"/>
          <p:cNvSpPr txBox="1">
            <a:spLocks noChangeArrowheads="1"/>
          </p:cNvSpPr>
          <p:nvPr userDrawn="1"/>
        </p:nvSpPr>
        <p:spPr bwMode="auto">
          <a:xfrm>
            <a:off x="11024253" y="6627600"/>
            <a:ext cx="684000" cy="2519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900" kern="1200">
                <a:solidFill>
                  <a:srgbClr val="005A99"/>
                </a:solidFill>
                <a:latin typeface="Arial" charset="0"/>
                <a:ea typeface="Geneva" pitchFamily="-109" charset="-128"/>
                <a:cs typeface="+mn-cs"/>
              </a:defRPr>
            </a:lvl1pPr>
            <a:lvl2pPr marL="609539" algn="l" rtl="0" eaLnBrk="0" fontAlgn="base" hangingPunct="0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charset="0"/>
                <a:ea typeface="Geneva" pitchFamily="-109" charset="-128"/>
                <a:cs typeface="+mn-cs"/>
              </a:defRPr>
            </a:lvl2pPr>
            <a:lvl3pPr marL="1219080" algn="l" rtl="0" eaLnBrk="0" fontAlgn="base" hangingPunct="0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charset="0"/>
                <a:ea typeface="Geneva" pitchFamily="-109" charset="-128"/>
                <a:cs typeface="+mn-cs"/>
              </a:defRPr>
            </a:lvl3pPr>
            <a:lvl4pPr marL="1828618" algn="l" rtl="0" eaLnBrk="0" fontAlgn="base" hangingPunct="0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charset="0"/>
                <a:ea typeface="Geneva" pitchFamily="-109" charset="-128"/>
                <a:cs typeface="+mn-cs"/>
              </a:defRPr>
            </a:lvl4pPr>
            <a:lvl5pPr marL="2438158" algn="l" rtl="0" eaLnBrk="0" fontAlgn="base" hangingPunct="0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charset="0"/>
                <a:ea typeface="Geneva" pitchFamily="-109" charset="-128"/>
                <a:cs typeface="+mn-cs"/>
              </a:defRPr>
            </a:lvl5pPr>
            <a:lvl6pPr marL="3047696" algn="l" defTabSz="1219080" rtl="0" eaLnBrk="1" latinLnBrk="0" hangingPunct="1">
              <a:defRPr sz="1900" kern="1200">
                <a:solidFill>
                  <a:schemeClr val="tx1"/>
                </a:solidFill>
                <a:latin typeface="Arial" charset="0"/>
                <a:ea typeface="Geneva" pitchFamily="-109" charset="-128"/>
                <a:cs typeface="+mn-cs"/>
              </a:defRPr>
            </a:lvl6pPr>
            <a:lvl7pPr marL="3657235" algn="l" defTabSz="1219080" rtl="0" eaLnBrk="1" latinLnBrk="0" hangingPunct="1">
              <a:defRPr sz="1900" kern="1200">
                <a:solidFill>
                  <a:schemeClr val="tx1"/>
                </a:solidFill>
                <a:latin typeface="Arial" charset="0"/>
                <a:ea typeface="Geneva" pitchFamily="-109" charset="-128"/>
                <a:cs typeface="+mn-cs"/>
              </a:defRPr>
            </a:lvl7pPr>
            <a:lvl8pPr marL="4266773" algn="l" defTabSz="1219080" rtl="0" eaLnBrk="1" latinLnBrk="0" hangingPunct="1">
              <a:defRPr sz="1900" kern="1200">
                <a:solidFill>
                  <a:schemeClr val="tx1"/>
                </a:solidFill>
                <a:latin typeface="Arial" charset="0"/>
                <a:ea typeface="Geneva" pitchFamily="-109" charset="-128"/>
                <a:cs typeface="+mn-cs"/>
              </a:defRPr>
            </a:lvl8pPr>
            <a:lvl9pPr marL="4876313" algn="l" defTabSz="1219080" rtl="0" eaLnBrk="1" latinLnBrk="0" hangingPunct="1">
              <a:defRPr sz="1900" kern="1200">
                <a:solidFill>
                  <a:schemeClr val="tx1"/>
                </a:solidFill>
                <a:latin typeface="Arial" charset="0"/>
                <a:ea typeface="Geneva" pitchFamily="-109" charset="-128"/>
                <a:cs typeface="+mn-cs"/>
              </a:defRPr>
            </a:lvl9pPr>
          </a:lstStyle>
          <a:p>
            <a:pPr algn="l"/>
            <a:r>
              <a:rPr lang="de-DE" altLang="en-US">
                <a:cs typeface="Arial" charset="0"/>
              </a:rPr>
              <a:t>| </a:t>
            </a:r>
            <a:r>
              <a:rPr lang="de-DE" altLang="en-US" baseline="0">
                <a:cs typeface="Arial" charset="0"/>
              </a:rPr>
              <a:t> </a:t>
            </a:r>
            <a:r>
              <a:rPr lang="de-DE" altLang="en-US">
                <a:cs typeface="Arial" charset="0"/>
              </a:rPr>
              <a:t>Seite  </a:t>
            </a:r>
            <a:fld id="{2ECDA20F-BCE6-4369-A529-92D9643BE9CB}" type="slidenum">
              <a:rPr lang="de-DE" altLang="en-US" smtClean="0">
                <a:cs typeface="Arial" charset="0"/>
              </a:rPr>
              <a:pPr algn="l"/>
              <a:t>‹Nr.›</a:t>
            </a:fld>
            <a:endParaRPr lang="en-US" altLang="en-US">
              <a:cs typeface="Arial" charset="0"/>
            </a:endParaRPr>
          </a:p>
        </p:txBody>
      </p:sp>
      <p:sp>
        <p:nvSpPr>
          <p:cNvPr id="12" name="Datumsplatzhalter 3"/>
          <p:cNvSpPr>
            <a:spLocks noGrp="1"/>
          </p:cNvSpPr>
          <p:nvPr>
            <p:ph type="dt" sz="half" idx="12"/>
          </p:nvPr>
        </p:nvSpPr>
        <p:spPr>
          <a:xfrm>
            <a:off x="10260000" y="6627600"/>
            <a:ext cx="648000" cy="25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defRPr lang="en-US" sz="900" smtClean="0">
                <a:solidFill>
                  <a:srgbClr val="005A99"/>
                </a:solidFill>
                <a:cs typeface="Arial" charset="0"/>
              </a:defRPr>
            </a:lvl1pPr>
          </a:lstStyle>
          <a:p>
            <a:r>
              <a:rPr lang="de-DE"/>
              <a:t>09.02.2024</a:t>
            </a:r>
            <a:endParaRPr lang="en-US"/>
          </a:p>
        </p:txBody>
      </p:sp>
      <p:sp>
        <p:nvSpPr>
          <p:cNvPr id="13" name="Rectangle 9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115089" y="6627601"/>
            <a:ext cx="4068000" cy="23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005A99"/>
                </a:solidFill>
              </a:defRPr>
            </a:lvl1pPr>
          </a:lstStyle>
          <a:p>
            <a:r>
              <a:rPr lang="de-DE" altLang="en-US">
                <a:cs typeface="Arial" charset="0"/>
              </a:rPr>
              <a:t>VDW  |  Grafiken Auftragseingang  |</a:t>
            </a:r>
            <a:endParaRPr lang="en-US" altLang="en-US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32932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to rechts, Text,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8" name="Inhaltsplatzhalter 3"/>
          <p:cNvSpPr>
            <a:spLocks noGrp="1" noChangeAspect="1"/>
          </p:cNvSpPr>
          <p:nvPr>
            <p:ph sz="half" idx="12" hasCustomPrompt="1"/>
          </p:nvPr>
        </p:nvSpPr>
        <p:spPr>
          <a:xfrm>
            <a:off x="452438" y="1558800"/>
            <a:ext cx="5525898" cy="4732463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2100"/>
            </a:lvl4pPr>
            <a:lvl5pPr>
              <a:defRPr sz="21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</p:txBody>
      </p:sp>
      <p:sp>
        <p:nvSpPr>
          <p:cNvPr id="9" name="Bildplatzhalter 6"/>
          <p:cNvSpPr>
            <a:spLocks noGrp="1" noChangeAspect="1"/>
          </p:cNvSpPr>
          <p:nvPr>
            <p:ph type="pic" sz="quarter" idx="13"/>
          </p:nvPr>
        </p:nvSpPr>
        <p:spPr>
          <a:xfrm>
            <a:off x="6103938" y="1558800"/>
            <a:ext cx="5613400" cy="49788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e-DE"/>
              <a:t>Bild durch Klicken auf Symbol hinzufügen</a:t>
            </a:r>
            <a:endParaRPr lang="en-US"/>
          </a:p>
        </p:txBody>
      </p:sp>
      <p:sp>
        <p:nvSpPr>
          <p:cNvPr id="13" name="Rectangle 92"/>
          <p:cNvSpPr txBox="1">
            <a:spLocks noChangeArrowheads="1"/>
          </p:cNvSpPr>
          <p:nvPr userDrawn="1"/>
        </p:nvSpPr>
        <p:spPr bwMode="auto">
          <a:xfrm>
            <a:off x="11024253" y="6627600"/>
            <a:ext cx="684000" cy="2519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900" kern="1200">
                <a:solidFill>
                  <a:srgbClr val="005A99"/>
                </a:solidFill>
                <a:latin typeface="Arial" charset="0"/>
                <a:ea typeface="Geneva" pitchFamily="-109" charset="-128"/>
                <a:cs typeface="+mn-cs"/>
              </a:defRPr>
            </a:lvl1pPr>
            <a:lvl2pPr marL="609539" algn="l" rtl="0" eaLnBrk="0" fontAlgn="base" hangingPunct="0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charset="0"/>
                <a:ea typeface="Geneva" pitchFamily="-109" charset="-128"/>
                <a:cs typeface="+mn-cs"/>
              </a:defRPr>
            </a:lvl2pPr>
            <a:lvl3pPr marL="1219080" algn="l" rtl="0" eaLnBrk="0" fontAlgn="base" hangingPunct="0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charset="0"/>
                <a:ea typeface="Geneva" pitchFamily="-109" charset="-128"/>
                <a:cs typeface="+mn-cs"/>
              </a:defRPr>
            </a:lvl3pPr>
            <a:lvl4pPr marL="1828618" algn="l" rtl="0" eaLnBrk="0" fontAlgn="base" hangingPunct="0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charset="0"/>
                <a:ea typeface="Geneva" pitchFamily="-109" charset="-128"/>
                <a:cs typeface="+mn-cs"/>
              </a:defRPr>
            </a:lvl4pPr>
            <a:lvl5pPr marL="2438158" algn="l" rtl="0" eaLnBrk="0" fontAlgn="base" hangingPunct="0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charset="0"/>
                <a:ea typeface="Geneva" pitchFamily="-109" charset="-128"/>
                <a:cs typeface="+mn-cs"/>
              </a:defRPr>
            </a:lvl5pPr>
            <a:lvl6pPr marL="3047696" algn="l" defTabSz="1219080" rtl="0" eaLnBrk="1" latinLnBrk="0" hangingPunct="1">
              <a:defRPr sz="1900" kern="1200">
                <a:solidFill>
                  <a:schemeClr val="tx1"/>
                </a:solidFill>
                <a:latin typeface="Arial" charset="0"/>
                <a:ea typeface="Geneva" pitchFamily="-109" charset="-128"/>
                <a:cs typeface="+mn-cs"/>
              </a:defRPr>
            </a:lvl6pPr>
            <a:lvl7pPr marL="3657235" algn="l" defTabSz="1219080" rtl="0" eaLnBrk="1" latinLnBrk="0" hangingPunct="1">
              <a:defRPr sz="1900" kern="1200">
                <a:solidFill>
                  <a:schemeClr val="tx1"/>
                </a:solidFill>
                <a:latin typeface="Arial" charset="0"/>
                <a:ea typeface="Geneva" pitchFamily="-109" charset="-128"/>
                <a:cs typeface="+mn-cs"/>
              </a:defRPr>
            </a:lvl7pPr>
            <a:lvl8pPr marL="4266773" algn="l" defTabSz="1219080" rtl="0" eaLnBrk="1" latinLnBrk="0" hangingPunct="1">
              <a:defRPr sz="1900" kern="1200">
                <a:solidFill>
                  <a:schemeClr val="tx1"/>
                </a:solidFill>
                <a:latin typeface="Arial" charset="0"/>
                <a:ea typeface="Geneva" pitchFamily="-109" charset="-128"/>
                <a:cs typeface="+mn-cs"/>
              </a:defRPr>
            </a:lvl8pPr>
            <a:lvl9pPr marL="4876313" algn="l" defTabSz="1219080" rtl="0" eaLnBrk="1" latinLnBrk="0" hangingPunct="1">
              <a:defRPr sz="1900" kern="1200">
                <a:solidFill>
                  <a:schemeClr val="tx1"/>
                </a:solidFill>
                <a:latin typeface="Arial" charset="0"/>
                <a:ea typeface="Geneva" pitchFamily="-109" charset="-128"/>
                <a:cs typeface="+mn-cs"/>
              </a:defRPr>
            </a:lvl9pPr>
          </a:lstStyle>
          <a:p>
            <a:pPr algn="l"/>
            <a:r>
              <a:rPr lang="de-DE" altLang="en-US">
                <a:cs typeface="Arial" charset="0"/>
              </a:rPr>
              <a:t>| </a:t>
            </a:r>
            <a:r>
              <a:rPr lang="de-DE" altLang="en-US" baseline="0">
                <a:cs typeface="Arial" charset="0"/>
              </a:rPr>
              <a:t> </a:t>
            </a:r>
            <a:r>
              <a:rPr lang="de-DE" altLang="en-US">
                <a:cs typeface="Arial" charset="0"/>
              </a:rPr>
              <a:t>Seite  </a:t>
            </a:r>
            <a:fld id="{2ECDA20F-BCE6-4369-A529-92D9643BE9CB}" type="slidenum">
              <a:rPr lang="de-DE" altLang="en-US" smtClean="0">
                <a:cs typeface="Arial" charset="0"/>
              </a:rPr>
              <a:pPr algn="l"/>
              <a:t>‹Nr.›</a:t>
            </a:fld>
            <a:endParaRPr lang="en-US" altLang="en-US">
              <a:cs typeface="Arial" charset="0"/>
            </a:endParaRPr>
          </a:p>
        </p:txBody>
      </p:sp>
      <p:sp>
        <p:nvSpPr>
          <p:cNvPr id="14" name="Datumsplatzhalter 3"/>
          <p:cNvSpPr>
            <a:spLocks noGrp="1"/>
          </p:cNvSpPr>
          <p:nvPr>
            <p:ph type="dt" sz="half" idx="2"/>
          </p:nvPr>
        </p:nvSpPr>
        <p:spPr>
          <a:xfrm>
            <a:off x="10260000" y="6627600"/>
            <a:ext cx="648000" cy="25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defRPr lang="en-US" sz="900" smtClean="0">
                <a:solidFill>
                  <a:srgbClr val="005A99"/>
                </a:solidFill>
                <a:cs typeface="Arial" charset="0"/>
              </a:defRPr>
            </a:lvl1pPr>
          </a:lstStyle>
          <a:p>
            <a:r>
              <a:rPr lang="de-DE"/>
              <a:t>09.02.2024</a:t>
            </a:r>
            <a:endParaRPr lang="en-US"/>
          </a:p>
        </p:txBody>
      </p:sp>
      <p:sp>
        <p:nvSpPr>
          <p:cNvPr id="15" name="Rectangle 9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115089" y="6627601"/>
            <a:ext cx="4068000" cy="23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005A99"/>
                </a:solidFill>
              </a:defRPr>
            </a:lvl1pPr>
          </a:lstStyle>
          <a:p>
            <a:r>
              <a:rPr lang="de-DE" altLang="en-US">
                <a:cs typeface="Arial" charset="0"/>
              </a:rPr>
              <a:t>VDW  |  Grafiken Auftragseingang  |</a:t>
            </a:r>
            <a:endParaRPr lang="en-US" altLang="en-US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18821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hteck 15"/>
          <p:cNvSpPr/>
          <p:nvPr/>
        </p:nvSpPr>
        <p:spPr bwMode="auto">
          <a:xfrm>
            <a:off x="0" y="6537780"/>
            <a:ext cx="12190413" cy="347214"/>
          </a:xfrm>
          <a:prstGeom prst="rect">
            <a:avLst/>
          </a:prstGeom>
          <a:solidFill>
            <a:srgbClr val="C8C8C8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71962" tIns="71962" rIns="71962" bIns="71962"/>
          <a:lstStyle/>
          <a:p>
            <a:pPr>
              <a:defRPr/>
            </a:pPr>
            <a:endParaRPr lang="de-DE">
              <a:latin typeface="Arial" pitchFamily="-109" charset="0"/>
              <a:ea typeface="+mn-ea"/>
            </a:endParaRPr>
          </a:p>
        </p:txBody>
      </p:sp>
      <p:sp>
        <p:nvSpPr>
          <p:cNvPr id="1027" name="Rectangle 4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7725" y="1566699"/>
            <a:ext cx="11254968" cy="13388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de-DE" altLang="en-US"/>
              <a:t>Klicken Sie, um die Formate des Vorlagentextes zu bearbeiten</a:t>
            </a:r>
          </a:p>
          <a:p>
            <a:pPr lvl="1"/>
            <a:r>
              <a:rPr lang="de-DE" altLang="en-US"/>
              <a:t>Zweite Ebene</a:t>
            </a:r>
          </a:p>
          <a:p>
            <a:pPr lvl="2"/>
            <a:r>
              <a:rPr lang="de-DE" altLang="en-US"/>
              <a:t>Dritte Ebene</a:t>
            </a:r>
          </a:p>
        </p:txBody>
      </p:sp>
      <p:sp>
        <p:nvSpPr>
          <p:cNvPr id="1028" name="Rectangle 42"/>
          <p:cNvSpPr>
            <a:spLocks noGrp="1" noChangeArrowheads="1"/>
          </p:cNvSpPr>
          <p:nvPr>
            <p:ph type="title"/>
          </p:nvPr>
        </p:nvSpPr>
        <p:spPr bwMode="auto">
          <a:xfrm>
            <a:off x="467723" y="434018"/>
            <a:ext cx="8937519" cy="6753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en-US"/>
              <a:t>Klicken Sie, um das Titelformat zu bearbeiten</a:t>
            </a:r>
          </a:p>
        </p:txBody>
      </p:sp>
      <p:pic>
        <p:nvPicPr>
          <p:cNvPr id="6" name="Grafik 5"/>
          <p:cNvPicPr>
            <a:picLocks noChangeAspect="1"/>
          </p:cNvPicPr>
          <p:nvPr userDrawn="1"/>
        </p:nvPicPr>
        <p:blipFill>
          <a:blip r:embed="rId19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52799" y="439200"/>
            <a:ext cx="1476000" cy="401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03" r:id="rId1"/>
    <p:sldLayoutId id="2147483817" r:id="rId2"/>
    <p:sldLayoutId id="2147483820" r:id="rId3"/>
    <p:sldLayoutId id="2147483815" r:id="rId4"/>
    <p:sldLayoutId id="2147483804" r:id="rId5"/>
    <p:sldLayoutId id="2147483805" r:id="rId6"/>
    <p:sldLayoutId id="2147483806" r:id="rId7"/>
    <p:sldLayoutId id="2147483813" r:id="rId8"/>
    <p:sldLayoutId id="2147483816" r:id="rId9"/>
    <p:sldLayoutId id="2147483814" r:id="rId10"/>
    <p:sldLayoutId id="2147483818" r:id="rId11"/>
    <p:sldLayoutId id="2147483812" r:id="rId12"/>
    <p:sldLayoutId id="2147483819" r:id="rId13"/>
    <p:sldLayoutId id="2147483807" r:id="rId14"/>
    <p:sldLayoutId id="2147483808" r:id="rId15"/>
    <p:sldLayoutId id="2147483810" r:id="rId16"/>
    <p:sldLayoutId id="2147483811" r:id="rId17"/>
  </p:sldLayoutIdLst>
  <p:hf sldNum="0"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700" b="1">
          <a:solidFill>
            <a:srgbClr val="005A99"/>
          </a:solidFill>
          <a:latin typeface="+mj-lt"/>
          <a:ea typeface="Geneva" pitchFamily="-109" charset="-128"/>
          <a:cs typeface="Geneva" pitchFamily="-109" charset="-128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700" b="1">
          <a:solidFill>
            <a:srgbClr val="005A99"/>
          </a:solidFill>
          <a:latin typeface="Arial" pitchFamily="-109" charset="0"/>
          <a:ea typeface="Geneva" pitchFamily="-109" charset="-128"/>
          <a:cs typeface="Geneva" pitchFamily="-109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700" b="1">
          <a:solidFill>
            <a:srgbClr val="005A99"/>
          </a:solidFill>
          <a:latin typeface="Arial" pitchFamily="-109" charset="0"/>
          <a:ea typeface="Geneva" pitchFamily="-109" charset="-128"/>
          <a:cs typeface="Geneva" pitchFamily="-109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700" b="1">
          <a:solidFill>
            <a:srgbClr val="005A99"/>
          </a:solidFill>
          <a:latin typeface="Arial" pitchFamily="-109" charset="0"/>
          <a:ea typeface="Geneva" pitchFamily="-109" charset="-128"/>
          <a:cs typeface="Geneva" pitchFamily="-109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700" b="1">
          <a:solidFill>
            <a:srgbClr val="005A99"/>
          </a:solidFill>
          <a:latin typeface="Arial" pitchFamily="-109" charset="0"/>
          <a:ea typeface="Geneva" pitchFamily="-109" charset="-128"/>
          <a:cs typeface="Geneva" pitchFamily="-109" charset="-128"/>
        </a:defRPr>
      </a:lvl5pPr>
      <a:lvl6pPr marL="609539" algn="l" rtl="0" eaLnBrk="1" fontAlgn="base" hangingPunct="1">
        <a:spcBef>
          <a:spcPct val="0"/>
        </a:spcBef>
        <a:spcAft>
          <a:spcPct val="0"/>
        </a:spcAft>
        <a:defRPr sz="2700" b="1">
          <a:solidFill>
            <a:schemeClr val="tx1"/>
          </a:solidFill>
          <a:latin typeface="Arial" pitchFamily="-109" charset="0"/>
        </a:defRPr>
      </a:lvl6pPr>
      <a:lvl7pPr marL="1219080" algn="l" rtl="0" eaLnBrk="1" fontAlgn="base" hangingPunct="1">
        <a:spcBef>
          <a:spcPct val="0"/>
        </a:spcBef>
        <a:spcAft>
          <a:spcPct val="0"/>
        </a:spcAft>
        <a:defRPr sz="2700" b="1">
          <a:solidFill>
            <a:schemeClr val="tx1"/>
          </a:solidFill>
          <a:latin typeface="Arial" pitchFamily="-109" charset="0"/>
        </a:defRPr>
      </a:lvl7pPr>
      <a:lvl8pPr marL="1828618" algn="l" rtl="0" eaLnBrk="1" fontAlgn="base" hangingPunct="1">
        <a:spcBef>
          <a:spcPct val="0"/>
        </a:spcBef>
        <a:spcAft>
          <a:spcPct val="0"/>
        </a:spcAft>
        <a:defRPr sz="2700" b="1">
          <a:solidFill>
            <a:schemeClr val="tx1"/>
          </a:solidFill>
          <a:latin typeface="Arial" pitchFamily="-109" charset="0"/>
        </a:defRPr>
      </a:lvl8pPr>
      <a:lvl9pPr marL="2438158" algn="l" rtl="0" eaLnBrk="1" fontAlgn="base" hangingPunct="1">
        <a:spcBef>
          <a:spcPct val="0"/>
        </a:spcBef>
        <a:spcAft>
          <a:spcPct val="0"/>
        </a:spcAft>
        <a:defRPr sz="2700" b="1">
          <a:solidFill>
            <a:schemeClr val="tx1"/>
          </a:solidFill>
          <a:latin typeface="Arial" pitchFamily="-109" charset="0"/>
        </a:defRPr>
      </a:lvl9pPr>
    </p:titleStyle>
    <p:bodyStyle>
      <a:lvl1pPr marL="355566" indent="-355566" algn="l" rtl="0" eaLnBrk="1" fontAlgn="base" hangingPunct="1">
        <a:spcBef>
          <a:spcPts val="0"/>
        </a:spcBef>
        <a:spcAft>
          <a:spcPts val="900"/>
        </a:spcAft>
        <a:buClr>
          <a:schemeClr val="tx1"/>
        </a:buClr>
        <a:buFont typeface="Wingdings" pitchFamily="-109" charset="2"/>
        <a:buChar char="l"/>
        <a:defRPr sz="2400">
          <a:solidFill>
            <a:schemeClr val="tx1"/>
          </a:solidFill>
          <a:latin typeface="+mn-lt"/>
          <a:ea typeface="Geneva" pitchFamily="-109" charset="-128"/>
          <a:cs typeface="Geneva" pitchFamily="-109" charset="-128"/>
        </a:defRPr>
      </a:lvl1pPr>
      <a:lvl2pPr marL="719595" indent="-364034" algn="l" rtl="0" eaLnBrk="1" fontAlgn="base" hangingPunct="1">
        <a:spcBef>
          <a:spcPts val="0"/>
        </a:spcBef>
        <a:spcAft>
          <a:spcPts val="900"/>
        </a:spcAft>
        <a:buClr>
          <a:schemeClr val="tx1"/>
        </a:buClr>
        <a:buChar char="–"/>
        <a:defRPr sz="2400">
          <a:solidFill>
            <a:schemeClr val="tx1"/>
          </a:solidFill>
          <a:latin typeface="+mn-lt"/>
          <a:ea typeface="Geneva" pitchFamily="-109" charset="-128"/>
        </a:defRPr>
      </a:lvl2pPr>
      <a:lvl3pPr marL="1075160" indent="-355566" algn="l" rtl="0" eaLnBrk="1" fontAlgn="base" hangingPunct="1">
        <a:spcBef>
          <a:spcPts val="0"/>
        </a:spcBef>
        <a:spcAft>
          <a:spcPts val="900"/>
        </a:spcAft>
        <a:buClr>
          <a:schemeClr val="tx1"/>
        </a:buClr>
        <a:buChar char="–"/>
        <a:defRPr sz="2400">
          <a:solidFill>
            <a:schemeClr val="tx1"/>
          </a:solidFill>
          <a:latin typeface="+mn-lt"/>
          <a:ea typeface="Geneva" pitchFamily="-109" charset="-128"/>
        </a:defRPr>
      </a:lvl3pPr>
      <a:lvl4pPr marL="2260374" indent="-304768" algn="l" rtl="0" eaLnBrk="1" fontAlgn="base" hangingPunct="1">
        <a:spcBef>
          <a:spcPct val="20000"/>
        </a:spcBef>
        <a:spcAft>
          <a:spcPct val="0"/>
        </a:spcAft>
        <a:buChar char="–"/>
        <a:defRPr sz="2700">
          <a:solidFill>
            <a:schemeClr val="tx1"/>
          </a:solidFill>
          <a:latin typeface="+mn-lt"/>
          <a:ea typeface="Geneva" pitchFamily="-109" charset="-128"/>
        </a:defRPr>
      </a:lvl4pPr>
      <a:lvl5pPr marL="2819120" indent="-304768" algn="l" rtl="0" eaLnBrk="1" fontAlgn="base" hangingPunct="1">
        <a:spcBef>
          <a:spcPct val="20000"/>
        </a:spcBef>
        <a:spcAft>
          <a:spcPct val="0"/>
        </a:spcAft>
        <a:buChar char="»"/>
        <a:defRPr sz="2700">
          <a:solidFill>
            <a:schemeClr val="tx1"/>
          </a:solidFill>
          <a:latin typeface="+mn-lt"/>
          <a:ea typeface="Geneva" pitchFamily="-109" charset="-128"/>
        </a:defRPr>
      </a:lvl5pPr>
      <a:lvl6pPr marL="3428658" indent="-304768" algn="l" rtl="0" eaLnBrk="1" fontAlgn="base" hangingPunct="1">
        <a:spcBef>
          <a:spcPct val="20000"/>
        </a:spcBef>
        <a:spcAft>
          <a:spcPct val="0"/>
        </a:spcAft>
        <a:buChar char="»"/>
        <a:defRPr sz="2700">
          <a:solidFill>
            <a:schemeClr val="tx1"/>
          </a:solidFill>
          <a:latin typeface="+mn-lt"/>
          <a:ea typeface="Geneva" pitchFamily="-109" charset="-128"/>
        </a:defRPr>
      </a:lvl6pPr>
      <a:lvl7pPr marL="4038198" indent="-304768" algn="l" rtl="0" eaLnBrk="1" fontAlgn="base" hangingPunct="1">
        <a:spcBef>
          <a:spcPct val="20000"/>
        </a:spcBef>
        <a:spcAft>
          <a:spcPct val="0"/>
        </a:spcAft>
        <a:buChar char="»"/>
        <a:defRPr sz="2700">
          <a:solidFill>
            <a:schemeClr val="tx1"/>
          </a:solidFill>
          <a:latin typeface="+mn-lt"/>
          <a:ea typeface="Geneva" pitchFamily="-109" charset="-128"/>
        </a:defRPr>
      </a:lvl7pPr>
      <a:lvl8pPr marL="4647736" indent="-304768" algn="l" rtl="0" eaLnBrk="1" fontAlgn="base" hangingPunct="1">
        <a:spcBef>
          <a:spcPct val="20000"/>
        </a:spcBef>
        <a:spcAft>
          <a:spcPct val="0"/>
        </a:spcAft>
        <a:buChar char="»"/>
        <a:defRPr sz="2700">
          <a:solidFill>
            <a:schemeClr val="tx1"/>
          </a:solidFill>
          <a:latin typeface="+mn-lt"/>
          <a:ea typeface="Geneva" pitchFamily="-109" charset="-128"/>
        </a:defRPr>
      </a:lvl8pPr>
      <a:lvl9pPr marL="5257275" indent="-304768" algn="l" rtl="0" eaLnBrk="1" fontAlgn="base" hangingPunct="1">
        <a:spcBef>
          <a:spcPct val="20000"/>
        </a:spcBef>
        <a:spcAft>
          <a:spcPct val="0"/>
        </a:spcAft>
        <a:buChar char="»"/>
        <a:defRPr sz="2700">
          <a:solidFill>
            <a:schemeClr val="tx1"/>
          </a:solidFill>
          <a:latin typeface="+mn-lt"/>
          <a:ea typeface="Geneva" pitchFamily="-109" charset="-128"/>
        </a:defRPr>
      </a:lvl9pPr>
    </p:bodyStyle>
    <p:otherStyle>
      <a:defPPr>
        <a:defRPr lang="de-DE"/>
      </a:defPPr>
      <a:lvl1pPr marL="0" algn="l" defTabSz="609539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39" algn="l" defTabSz="609539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080" algn="l" defTabSz="609539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618" algn="l" defTabSz="609539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158" algn="l" defTabSz="609539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696" algn="l" defTabSz="609539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235" algn="l" defTabSz="609539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6773" algn="l" defTabSz="609539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313" algn="l" defTabSz="609539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en-US" dirty="0">
                <a:solidFill>
                  <a:schemeClr val="tx2"/>
                </a:solidFill>
              </a:rPr>
              <a:t>Werkzeugmaschinenindustrie Deutschland</a:t>
            </a:r>
            <a:br>
              <a:rPr lang="de-DE" altLang="en-US">
                <a:solidFill>
                  <a:schemeClr val="tx2"/>
                </a:solidFill>
              </a:rPr>
            </a:br>
            <a:r>
              <a:rPr lang="de-DE" altLang="en-US" b="0">
                <a:solidFill>
                  <a:schemeClr val="tx2"/>
                </a:solidFill>
              </a:rPr>
              <a:t>Keine Trendwende bei Werkzeugmaschinenbestellungen in Sicht</a:t>
            </a:r>
            <a:endParaRPr lang="en-US" altLang="en-US" b="0" dirty="0">
              <a:solidFill>
                <a:schemeClr val="tx2"/>
              </a:solidFill>
            </a:endParaRP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de-DE"/>
              <a:t>09.02.2024</a:t>
            </a:r>
            <a:endParaRPr lang="en-US"/>
          </a:p>
        </p:txBody>
      </p:sp>
      <p:sp>
        <p:nvSpPr>
          <p:cNvPr id="2" name="Fußzeilenplatzhalter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altLang="en-US"/>
              <a:t>VDW  |  Grafiken Auftragseingang  |</a:t>
            </a:r>
          </a:p>
        </p:txBody>
      </p:sp>
      <p:sp>
        <p:nvSpPr>
          <p:cNvPr id="16" name="Rectangle 19"/>
          <p:cNvSpPr>
            <a:spLocks noChangeArrowheads="1"/>
          </p:cNvSpPr>
          <p:nvPr/>
        </p:nvSpPr>
        <p:spPr bwMode="auto">
          <a:xfrm>
            <a:off x="452438" y="1577811"/>
            <a:ext cx="6073657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/>
          <a:p>
            <a:pPr>
              <a:spcBef>
                <a:spcPct val="80000"/>
              </a:spcBef>
              <a:buClr>
                <a:schemeClr val="tx1"/>
              </a:buClr>
              <a:buFont typeface="Wingdings" pitchFamily="2" charset="2"/>
              <a:buNone/>
            </a:pPr>
            <a:r>
              <a:rPr lang="de-DE" sz="1200" dirty="0">
                <a:latin typeface="+mj-lt"/>
                <a:cs typeface="Arial" charset="0"/>
              </a:rPr>
              <a:t>Auftragseingang (Index, nominal, gleitender 12-Monats-Durchschnitt)</a:t>
            </a:r>
            <a:endParaRPr lang="en-US" sz="1200" dirty="0">
              <a:latin typeface="+mj-lt"/>
              <a:cs typeface="Arial" charset="0"/>
            </a:endParaRPr>
          </a:p>
        </p:txBody>
      </p:sp>
      <p:graphicFrame>
        <p:nvGraphicFramePr>
          <p:cNvPr id="3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26816805"/>
              </p:ext>
            </p:extLst>
          </p:nvPr>
        </p:nvGraphicFramePr>
        <p:xfrm>
          <a:off x="452438" y="1845619"/>
          <a:ext cx="11272545" cy="37962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feld 3">
            <a:extLst>
              <a:ext uri="{FF2B5EF4-FFF2-40B4-BE49-F238E27FC236}">
                <a16:creationId xmlns:a16="http://schemas.microsoft.com/office/drawing/2014/main" id="{A9AD04E2-54F9-4BCA-4BC5-B9E5FA68A909}"/>
              </a:ext>
            </a:extLst>
          </p:cNvPr>
          <p:cNvSpPr txBox="1"/>
          <p:nvPr/>
        </p:nvSpPr>
        <p:spPr>
          <a:xfrm>
            <a:off x="5265477" y="6202603"/>
            <a:ext cx="6453690" cy="138499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spAutoFit/>
          </a:bodyPr>
          <a:lstStyle/>
          <a:p>
            <a:pPr algn="r"/>
            <a:r>
              <a:rPr lang="de-DE" sz="900" dirty="0"/>
              <a:t>Hinweis: Indexbasis Umsatz 2021=100, Daten bis Dezember 2023, Quellen: Monatliche Auftragseingangsstatistik VDMA, VDW</a:t>
            </a:r>
          </a:p>
        </p:txBody>
      </p:sp>
      <p:sp>
        <p:nvSpPr>
          <p:cNvPr id="3" name="Text Box 8">
            <a:extLst>
              <a:ext uri="{FF2B5EF4-FFF2-40B4-BE49-F238E27FC236}">
                <a16:creationId xmlns:a16="http://schemas.microsoft.com/office/drawing/2014/main" id="{AB478D6E-729E-6666-2D5B-569DCA9968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639385" y="5607900"/>
            <a:ext cx="404813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sz="1200" dirty="0"/>
              <a:t>2020</a:t>
            </a:r>
          </a:p>
        </p:txBody>
      </p:sp>
      <p:sp>
        <p:nvSpPr>
          <p:cNvPr id="5" name="Text Box 9">
            <a:extLst>
              <a:ext uri="{FF2B5EF4-FFF2-40B4-BE49-F238E27FC236}">
                <a16:creationId xmlns:a16="http://schemas.microsoft.com/office/drawing/2014/main" id="{D61AFE56-6383-41B8-203C-BA7387B2CD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26757" y="5607900"/>
            <a:ext cx="404813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sz="1200" dirty="0"/>
              <a:t>2022</a:t>
            </a:r>
          </a:p>
        </p:txBody>
      </p:sp>
      <p:sp>
        <p:nvSpPr>
          <p:cNvPr id="7" name="Text Box 10">
            <a:extLst>
              <a:ext uri="{FF2B5EF4-FFF2-40B4-BE49-F238E27FC236}">
                <a16:creationId xmlns:a16="http://schemas.microsoft.com/office/drawing/2014/main" id="{292D619A-69BF-A7B3-B622-F180153E47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27783" y="5607900"/>
            <a:ext cx="404813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sz="1200" dirty="0"/>
              <a:t>2006</a:t>
            </a:r>
          </a:p>
        </p:txBody>
      </p:sp>
      <p:sp>
        <p:nvSpPr>
          <p:cNvPr id="8" name="Text Box 11">
            <a:extLst>
              <a:ext uri="{FF2B5EF4-FFF2-40B4-BE49-F238E27FC236}">
                <a16:creationId xmlns:a16="http://schemas.microsoft.com/office/drawing/2014/main" id="{755E94E5-6BEB-E84E-233C-707A20E280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15155" y="5607900"/>
            <a:ext cx="404813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sz="1200" dirty="0"/>
              <a:t>2008</a:t>
            </a:r>
          </a:p>
        </p:txBody>
      </p:sp>
      <p:sp>
        <p:nvSpPr>
          <p:cNvPr id="9" name="Text Box 12">
            <a:extLst>
              <a:ext uri="{FF2B5EF4-FFF2-40B4-BE49-F238E27FC236}">
                <a16:creationId xmlns:a16="http://schemas.microsoft.com/office/drawing/2014/main" id="{CC677AFF-8001-8DBA-5C86-F48CD91D24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02527" y="5607900"/>
            <a:ext cx="404813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sz="1200" dirty="0"/>
              <a:t>2010</a:t>
            </a:r>
          </a:p>
        </p:txBody>
      </p:sp>
      <p:sp>
        <p:nvSpPr>
          <p:cNvPr id="10" name="Text Box 13">
            <a:extLst>
              <a:ext uri="{FF2B5EF4-FFF2-40B4-BE49-F238E27FC236}">
                <a16:creationId xmlns:a16="http://schemas.microsoft.com/office/drawing/2014/main" id="{9048EA23-AE34-3224-FBD7-47BE09FDF2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89899" y="5607900"/>
            <a:ext cx="404813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sz="1200" dirty="0"/>
              <a:t>2012</a:t>
            </a:r>
          </a:p>
        </p:txBody>
      </p:sp>
      <p:sp>
        <p:nvSpPr>
          <p:cNvPr id="11" name="Text Box 14">
            <a:extLst>
              <a:ext uri="{FF2B5EF4-FFF2-40B4-BE49-F238E27FC236}">
                <a16:creationId xmlns:a16="http://schemas.microsoft.com/office/drawing/2014/main" id="{02249BD7-7505-7C32-0CD2-1A3D4F30D5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33585" y="5607900"/>
            <a:ext cx="404813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sz="1200" dirty="0"/>
              <a:t>2013</a:t>
            </a:r>
          </a:p>
        </p:txBody>
      </p:sp>
      <p:sp>
        <p:nvSpPr>
          <p:cNvPr id="12" name="Text Box 15">
            <a:extLst>
              <a:ext uri="{FF2B5EF4-FFF2-40B4-BE49-F238E27FC236}">
                <a16:creationId xmlns:a16="http://schemas.microsoft.com/office/drawing/2014/main" id="{72B4F034-E8AA-1048-DAE9-2D9BB587CF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77271" y="5607900"/>
            <a:ext cx="404813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sz="1200" dirty="0"/>
              <a:t>2014</a:t>
            </a:r>
          </a:p>
        </p:txBody>
      </p:sp>
      <p:sp>
        <p:nvSpPr>
          <p:cNvPr id="13" name="Text Box 22">
            <a:extLst>
              <a:ext uri="{FF2B5EF4-FFF2-40B4-BE49-F238E27FC236}">
                <a16:creationId xmlns:a16="http://schemas.microsoft.com/office/drawing/2014/main" id="{A5C22230-E0C0-F490-A297-DA5B9EE834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20957" y="5607900"/>
            <a:ext cx="404813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sz="1200" dirty="0"/>
              <a:t>2015</a:t>
            </a:r>
          </a:p>
        </p:txBody>
      </p:sp>
      <p:sp>
        <p:nvSpPr>
          <p:cNvPr id="14" name="Text Box 24">
            <a:extLst>
              <a:ext uri="{FF2B5EF4-FFF2-40B4-BE49-F238E27FC236}">
                <a16:creationId xmlns:a16="http://schemas.microsoft.com/office/drawing/2014/main" id="{67150B3A-9FAB-1531-620B-74CB5BEFCC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270447" y="5616607"/>
            <a:ext cx="404812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sz="1200" dirty="0"/>
              <a:t>2023</a:t>
            </a:r>
          </a:p>
        </p:txBody>
      </p:sp>
      <p:sp>
        <p:nvSpPr>
          <p:cNvPr id="15" name="Text Box 15">
            <a:extLst>
              <a:ext uri="{FF2B5EF4-FFF2-40B4-BE49-F238E27FC236}">
                <a16:creationId xmlns:a16="http://schemas.microsoft.com/office/drawing/2014/main" id="{AF69AD9B-08B4-3BE3-CBCA-2FB2BEC29C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52014" y="5607900"/>
            <a:ext cx="404813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sz="1200" dirty="0"/>
              <a:t>2018</a:t>
            </a:r>
          </a:p>
        </p:txBody>
      </p:sp>
      <p:sp>
        <p:nvSpPr>
          <p:cNvPr id="17" name="Text Box 15">
            <a:extLst>
              <a:ext uri="{FF2B5EF4-FFF2-40B4-BE49-F238E27FC236}">
                <a16:creationId xmlns:a16="http://schemas.microsoft.com/office/drawing/2014/main" id="{D460EDB8-CCE3-47A4-88C7-BD4FBD385C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40411" y="5612963"/>
            <a:ext cx="404813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sz="1200" dirty="0"/>
              <a:t>2004</a:t>
            </a:r>
          </a:p>
        </p:txBody>
      </p:sp>
      <p:sp>
        <p:nvSpPr>
          <p:cNvPr id="18" name="Text Box 15">
            <a:extLst>
              <a:ext uri="{FF2B5EF4-FFF2-40B4-BE49-F238E27FC236}">
                <a16:creationId xmlns:a16="http://schemas.microsoft.com/office/drawing/2014/main" id="{947387D9-25DF-3B97-CD92-BEA446A0CB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84097" y="5607900"/>
            <a:ext cx="404813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sz="1200" dirty="0"/>
              <a:t>2005</a:t>
            </a:r>
          </a:p>
        </p:txBody>
      </p:sp>
      <p:sp>
        <p:nvSpPr>
          <p:cNvPr id="19" name="Text Box 15">
            <a:extLst>
              <a:ext uri="{FF2B5EF4-FFF2-40B4-BE49-F238E27FC236}">
                <a16:creationId xmlns:a16="http://schemas.microsoft.com/office/drawing/2014/main" id="{3A4FBB26-60F0-70C1-6048-7B45D961BE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71469" y="5607900"/>
            <a:ext cx="404813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sz="1200" dirty="0"/>
              <a:t>2007</a:t>
            </a:r>
          </a:p>
        </p:txBody>
      </p:sp>
      <p:sp>
        <p:nvSpPr>
          <p:cNvPr id="20" name="Text Box 15">
            <a:extLst>
              <a:ext uri="{FF2B5EF4-FFF2-40B4-BE49-F238E27FC236}">
                <a16:creationId xmlns:a16="http://schemas.microsoft.com/office/drawing/2014/main" id="{F41CF4E5-A729-DB8C-93BD-691B85DDD3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8841" y="5607900"/>
            <a:ext cx="404813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sz="1200" dirty="0"/>
              <a:t>2009</a:t>
            </a:r>
          </a:p>
        </p:txBody>
      </p:sp>
      <p:sp>
        <p:nvSpPr>
          <p:cNvPr id="21" name="Text Box 15">
            <a:extLst>
              <a:ext uri="{FF2B5EF4-FFF2-40B4-BE49-F238E27FC236}">
                <a16:creationId xmlns:a16="http://schemas.microsoft.com/office/drawing/2014/main" id="{E3B75999-2D63-9DDE-F667-7A5A094A3B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46213" y="5607900"/>
            <a:ext cx="404813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sz="1200" dirty="0"/>
              <a:t>2011</a:t>
            </a:r>
          </a:p>
        </p:txBody>
      </p:sp>
      <p:sp>
        <p:nvSpPr>
          <p:cNvPr id="22" name="Text Box 15">
            <a:extLst>
              <a:ext uri="{FF2B5EF4-FFF2-40B4-BE49-F238E27FC236}">
                <a16:creationId xmlns:a16="http://schemas.microsoft.com/office/drawing/2014/main" id="{26BC1AB5-0580-99EE-4CB2-F9AA58BB8D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183071" y="5607900"/>
            <a:ext cx="404813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sz="1200" dirty="0"/>
              <a:t>2021</a:t>
            </a:r>
          </a:p>
        </p:txBody>
      </p:sp>
      <p:sp>
        <p:nvSpPr>
          <p:cNvPr id="23" name="Text Box 24">
            <a:extLst>
              <a:ext uri="{FF2B5EF4-FFF2-40B4-BE49-F238E27FC236}">
                <a16:creationId xmlns:a16="http://schemas.microsoft.com/office/drawing/2014/main" id="{A074255B-046D-79CE-489E-2B5072BB00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64643" y="5607900"/>
            <a:ext cx="404812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sz="1200" dirty="0"/>
              <a:t>2016</a:t>
            </a:r>
          </a:p>
        </p:txBody>
      </p:sp>
      <p:sp>
        <p:nvSpPr>
          <p:cNvPr id="24" name="Text Box 15">
            <a:extLst>
              <a:ext uri="{FF2B5EF4-FFF2-40B4-BE49-F238E27FC236}">
                <a16:creationId xmlns:a16="http://schemas.microsoft.com/office/drawing/2014/main" id="{DE35235E-8580-EACD-E7C2-CE1E0F4159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08328" y="5612963"/>
            <a:ext cx="404813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sz="1200" dirty="0"/>
              <a:t>2017</a:t>
            </a:r>
          </a:p>
        </p:txBody>
      </p:sp>
      <p:sp>
        <p:nvSpPr>
          <p:cNvPr id="25" name="Text Box 24">
            <a:extLst>
              <a:ext uri="{FF2B5EF4-FFF2-40B4-BE49-F238E27FC236}">
                <a16:creationId xmlns:a16="http://schemas.microsoft.com/office/drawing/2014/main" id="{E9A50657-0145-BA72-BC81-DAE407C732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95700" y="5607900"/>
            <a:ext cx="404812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sz="1200" dirty="0"/>
              <a:t>2019</a:t>
            </a:r>
          </a:p>
        </p:txBody>
      </p:sp>
      <p:pic>
        <p:nvPicPr>
          <p:cNvPr id="27" name="Grafik 26">
            <a:extLst>
              <a:ext uri="{FF2B5EF4-FFF2-40B4-BE49-F238E27FC236}">
                <a16:creationId xmlns:a16="http://schemas.microsoft.com/office/drawing/2014/main" id="{2FB5B312-E5FE-C900-79B7-C9DC99BBFA4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15478" y="3447551"/>
            <a:ext cx="2675731" cy="11948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6663473"/>
      </p:ext>
    </p:extLst>
  </p:cSld>
  <p:clrMapOvr>
    <a:masterClrMapping/>
  </p:clrMapOvr>
</p:sld>
</file>

<file path=ppt/theme/theme1.xml><?xml version="1.0" encoding="utf-8"?>
<a:theme xmlns:a="http://schemas.openxmlformats.org/drawingml/2006/main" name="VDW-Vorlage_2015_2015-12-02">
  <a:themeElements>
    <a:clrScheme name="VDW">
      <a:dk1>
        <a:srgbClr val="000000"/>
      </a:dk1>
      <a:lt1>
        <a:srgbClr val="FFFFFF"/>
      </a:lt1>
      <a:dk2>
        <a:srgbClr val="005A99"/>
      </a:dk2>
      <a:lt2>
        <a:srgbClr val="FFFFFF"/>
      </a:lt2>
      <a:accent1>
        <a:srgbClr val="005A99"/>
      </a:accent1>
      <a:accent2>
        <a:srgbClr val="5994BC"/>
      </a:accent2>
      <a:accent3>
        <a:srgbClr val="E68D3F"/>
      </a:accent3>
      <a:accent4>
        <a:srgbClr val="F3C69F"/>
      </a:accent4>
      <a:accent5>
        <a:srgbClr val="ADCF82"/>
      </a:accent5>
      <a:accent6>
        <a:srgbClr val="C9E0AD"/>
      </a:accent6>
      <a:hlink>
        <a:srgbClr val="7F7F7F"/>
      </a:hlink>
      <a:folHlink>
        <a:srgbClr val="B2B2B2"/>
      </a:folHlink>
    </a:clrScheme>
    <a:fontScheme name="Leere Prä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54000" tIns="54000" rIns="54000" bIns="5400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09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54000" tIns="54000" rIns="54000" bIns="5400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09" charset="0"/>
          </a:defRPr>
        </a:defPPr>
      </a:lstStyle>
    </a:lnDef>
  </a:objectDefaults>
  <a:extraClrSchemeLst>
    <a:extraClrScheme>
      <a:clrScheme name="Leere Prä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3d5be4fd-5990-4954-88aa-5ce104bb92bd">
      <Terms xmlns="http://schemas.microsoft.com/office/infopath/2007/PartnerControls"/>
    </lcf76f155ced4ddcb4097134ff3c332f>
    <TaxCatchAll xmlns="d4faef19-5727-4286-815c-f29139e547d0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F13A16CE2B827F4DA214060F988AA7E5" ma:contentTypeVersion="14" ma:contentTypeDescription="Ein neues Dokument erstellen." ma:contentTypeScope="" ma:versionID="0c9b9bdb7ee9109cd820b45b982e6b78">
  <xsd:schema xmlns:xsd="http://www.w3.org/2001/XMLSchema" xmlns:xs="http://www.w3.org/2001/XMLSchema" xmlns:p="http://schemas.microsoft.com/office/2006/metadata/properties" xmlns:ns2="3d5be4fd-5990-4954-88aa-5ce104bb92bd" xmlns:ns3="d4faef19-5727-4286-815c-f29139e547d0" targetNamespace="http://schemas.microsoft.com/office/2006/metadata/properties" ma:root="true" ma:fieldsID="48dc1b73330b6d2bbe79d4ac777f9e2c" ns2:_="" ns3:_="">
    <xsd:import namespace="3d5be4fd-5990-4954-88aa-5ce104bb92bd"/>
    <xsd:import namespace="d4faef19-5727-4286-815c-f29139e547d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MediaServiceSearchPropertie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d5be4fd-5990-4954-88aa-5ce104bb92b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Bildmarkierungen" ma:readOnly="false" ma:fieldId="{5cf76f15-5ced-4ddc-b409-7134ff3c332f}" ma:taxonomyMulti="true" ma:sspId="e0f1eea7-e623-4417-9345-ae59acd80fa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3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bjectDetectorVersions" ma:index="19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4faef19-5727-4286-815c-f29139e547d0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25b005d1-6607-4f89-ac48-387a2f4a5b67}" ma:internalName="TaxCatchAll" ma:showField="CatchAllData" ma:web="d4faef19-5727-4286-815c-f29139e547d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7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Freigegeben für -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E0AB875-A7F9-43D2-975C-3A122CA6642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E5AF216-CF83-4AE9-B5E2-9B19750FB05E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1B14F97F-0022-4280-AAC0-0C174C0108E7}"/>
</file>

<file path=docProps/app.xml><?xml version="1.0" encoding="utf-8"?>
<Properties xmlns="http://schemas.openxmlformats.org/officeDocument/2006/extended-properties" xmlns:vt="http://schemas.openxmlformats.org/officeDocument/2006/docPropsVTypes">
  <Template>VDW-Vorlage_2015_2015-12-02</Template>
  <TotalTime>0</TotalTime>
  <Words>62</Words>
  <Application>Microsoft Office PowerPoint</Application>
  <PresentationFormat>Benutzerdefiniert</PresentationFormat>
  <Paragraphs>25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Symbol</vt:lpstr>
      <vt:lpstr>Wingdings</vt:lpstr>
      <vt:lpstr>VDW-Vorlage_2015_2015-12-02</vt:lpstr>
      <vt:lpstr>Werkzeugmaschinenindustrie Deutschland Keine Trendwende bei Werkzeugmaschinenbestellungen in Sicht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Hier steht eine Titelzeile Platz für Unterzeile</dc:title>
  <dc:creator>Geis, Bernhard</dc:creator>
  <cp:lastModifiedBy>Geis, Bernhard</cp:lastModifiedBy>
  <cp:revision>1238</cp:revision>
  <cp:lastPrinted>2018-07-20T12:06:25Z</cp:lastPrinted>
  <dcterms:created xsi:type="dcterms:W3CDTF">2015-12-04T12:19:23Z</dcterms:created>
  <dcterms:modified xsi:type="dcterms:W3CDTF">2024-02-07T11:09:31Z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0x010100ADBB51FF200CC3459B69FFF82F765000</vt:lpwstr>
  </property>
</Properties>
</file>