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2346D-9D74-4100-9D37-7B952DB867B7}" v="2" dt="2020-05-26T07:24:00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19" autoAdjust="0"/>
  </p:normalViewPr>
  <p:slideViewPr>
    <p:cSldViewPr snapToGrid="0">
      <p:cViewPr varScale="1">
        <p:scale>
          <a:sx n="93" d="100"/>
          <a:sy n="93" d="100"/>
        </p:scale>
        <p:origin x="365" y="82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kat, Jessica" userId="a755d818-0751-434a-bdc9-ebb9c48370c0" providerId="ADAL" clId="{EA22346D-9D74-4100-9D37-7B952DB867B7}"/>
    <pc:docChg chg="delSld modSld">
      <pc:chgData name="Salokat, Jessica" userId="a755d818-0751-434a-bdc9-ebb9c48370c0" providerId="ADAL" clId="{EA22346D-9D74-4100-9D37-7B952DB867B7}" dt="2020-05-26T07:59:37.088" v="21" actId="1076"/>
      <pc:docMkLst>
        <pc:docMk/>
      </pc:docMkLst>
      <pc:sldChg chg="del">
        <pc:chgData name="Salokat, Jessica" userId="a755d818-0751-434a-bdc9-ebb9c48370c0" providerId="ADAL" clId="{EA22346D-9D74-4100-9D37-7B952DB867B7}" dt="2020-05-26T06:51:32.922" v="0" actId="47"/>
        <pc:sldMkLst>
          <pc:docMk/>
          <pc:sldMk cId="2106624918" sldId="1777"/>
        </pc:sldMkLst>
      </pc:sldChg>
      <pc:sldChg chg="addSp modSp mod">
        <pc:chgData name="Salokat, Jessica" userId="a755d818-0751-434a-bdc9-ebb9c48370c0" providerId="ADAL" clId="{EA22346D-9D74-4100-9D37-7B952DB867B7}" dt="2020-05-26T07:59:37.088" v="21" actId="1076"/>
        <pc:sldMkLst>
          <pc:docMk/>
          <pc:sldMk cId="1233952740" sldId="1778"/>
        </pc:sldMkLst>
        <pc:spChg chg="mod">
          <ac:chgData name="Salokat, Jessica" userId="a755d818-0751-434a-bdc9-ebb9c48370c0" providerId="ADAL" clId="{EA22346D-9D74-4100-9D37-7B952DB867B7}" dt="2020-05-26T07:23:31.562" v="11"/>
          <ac:spMkLst>
            <pc:docMk/>
            <pc:sldMk cId="1233952740" sldId="1778"/>
            <ac:spMk id="16" creationId="{00000000-0000-0000-0000-000000000000}"/>
          </ac:spMkLst>
        </pc:spChg>
        <pc:spChg chg="mod">
          <ac:chgData name="Salokat, Jessica" userId="a755d818-0751-434a-bdc9-ebb9c48370c0" providerId="ADAL" clId="{EA22346D-9D74-4100-9D37-7B952DB867B7}" dt="2020-05-26T07:23:18.679" v="10" actId="20577"/>
          <ac:spMkLst>
            <pc:docMk/>
            <pc:sldMk cId="1233952740" sldId="1778"/>
            <ac:spMk id="29" creationId="{B55A843D-06A6-44FE-8E8A-31F011F23558}"/>
          </ac:spMkLst>
        </pc:spChg>
        <pc:spChg chg="mod">
          <ac:chgData name="Salokat, Jessica" userId="a755d818-0751-434a-bdc9-ebb9c48370c0" providerId="ADAL" clId="{EA22346D-9D74-4100-9D37-7B952DB867B7}" dt="2020-05-26T07:41:46.725" v="18"/>
          <ac:spMkLst>
            <pc:docMk/>
            <pc:sldMk cId="1233952740" sldId="1778"/>
            <ac:spMk id="17411" creationId="{00000000-0000-0000-0000-000000000000}"/>
          </ac:spMkLst>
        </pc:spChg>
        <pc:graphicFrameChg chg="mod">
          <ac:chgData name="Salokat, Jessica" userId="a755d818-0751-434a-bdc9-ebb9c48370c0" providerId="ADAL" clId="{EA22346D-9D74-4100-9D37-7B952DB867B7}" dt="2020-05-26T07:24:00.838" v="15"/>
          <ac:graphicFrameMkLst>
            <pc:docMk/>
            <pc:sldMk cId="1233952740" sldId="1778"/>
            <ac:graphicFrameMk id="39" creationId="{00000000-0000-0000-0000-000000000000}"/>
          </ac:graphicFrameMkLst>
        </pc:graphicFrameChg>
        <pc:picChg chg="add mod">
          <ac:chgData name="Salokat, Jessica" userId="a755d818-0751-434a-bdc9-ebb9c48370c0" providerId="ADAL" clId="{EA22346D-9D74-4100-9D37-7B952DB867B7}" dt="2020-05-26T07:59:37.088" v="21" actId="1076"/>
          <ac:picMkLst>
            <pc:docMk/>
            <pc:sldMk cId="1233952740" sldId="1778"/>
            <ac:picMk id="4" creationId="{938585F1-94C6-4CC8-91BF-E10AB28D2025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12 months moving average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2004-1</c:v>
                </c:pt>
                <c:pt idx="1">
                  <c:v>2004-2</c:v>
                </c:pt>
                <c:pt idx="2">
                  <c:v>2004-3</c:v>
                </c:pt>
                <c:pt idx="3">
                  <c:v>2004-4</c:v>
                </c:pt>
                <c:pt idx="4">
                  <c:v>2004-5</c:v>
                </c:pt>
                <c:pt idx="5">
                  <c:v>2004-6</c:v>
                </c:pt>
                <c:pt idx="6">
                  <c:v>2004-7</c:v>
                </c:pt>
                <c:pt idx="7">
                  <c:v>2004-8</c:v>
                </c:pt>
                <c:pt idx="8">
                  <c:v>2004-9</c:v>
                </c:pt>
                <c:pt idx="9">
                  <c:v>2004-10</c:v>
                </c:pt>
                <c:pt idx="10">
                  <c:v>2004-11</c:v>
                </c:pt>
                <c:pt idx="11">
                  <c:v>2004-12</c:v>
                </c:pt>
                <c:pt idx="12">
                  <c:v>2005-1</c:v>
                </c:pt>
                <c:pt idx="13">
                  <c:v>2005-2</c:v>
                </c:pt>
                <c:pt idx="14">
                  <c:v>2005-3</c:v>
                </c:pt>
                <c:pt idx="15">
                  <c:v>2005-4</c:v>
                </c:pt>
                <c:pt idx="16">
                  <c:v>2005-5</c:v>
                </c:pt>
                <c:pt idx="17">
                  <c:v>2005-6</c:v>
                </c:pt>
                <c:pt idx="18">
                  <c:v>2005-7</c:v>
                </c:pt>
                <c:pt idx="19">
                  <c:v>2005-8</c:v>
                </c:pt>
                <c:pt idx="20">
                  <c:v>2005-9</c:v>
                </c:pt>
                <c:pt idx="21">
                  <c:v>2005-10</c:v>
                </c:pt>
                <c:pt idx="22">
                  <c:v>2005-11</c:v>
                </c:pt>
                <c:pt idx="23">
                  <c:v>2005-12</c:v>
                </c:pt>
                <c:pt idx="24">
                  <c:v>2006-1</c:v>
                </c:pt>
                <c:pt idx="25">
                  <c:v>2006-2</c:v>
                </c:pt>
                <c:pt idx="26">
                  <c:v>2006-3</c:v>
                </c:pt>
                <c:pt idx="27">
                  <c:v>2006-4</c:v>
                </c:pt>
                <c:pt idx="28">
                  <c:v>2006-5</c:v>
                </c:pt>
                <c:pt idx="29">
                  <c:v>2006-6</c:v>
                </c:pt>
                <c:pt idx="30">
                  <c:v>2006-7</c:v>
                </c:pt>
                <c:pt idx="31">
                  <c:v>2006-8</c:v>
                </c:pt>
                <c:pt idx="32">
                  <c:v>2006-9</c:v>
                </c:pt>
                <c:pt idx="33">
                  <c:v>2006-10</c:v>
                </c:pt>
                <c:pt idx="34">
                  <c:v>2006-11</c:v>
                </c:pt>
                <c:pt idx="35">
                  <c:v>2006-12</c:v>
                </c:pt>
                <c:pt idx="36">
                  <c:v>2007-1</c:v>
                </c:pt>
                <c:pt idx="37">
                  <c:v>2007-2</c:v>
                </c:pt>
                <c:pt idx="38">
                  <c:v>2007-3</c:v>
                </c:pt>
                <c:pt idx="39">
                  <c:v>2007-4</c:v>
                </c:pt>
                <c:pt idx="40">
                  <c:v>2007-5</c:v>
                </c:pt>
                <c:pt idx="41">
                  <c:v>2007-6</c:v>
                </c:pt>
                <c:pt idx="42">
                  <c:v>2007-7</c:v>
                </c:pt>
                <c:pt idx="43">
                  <c:v>2007-8</c:v>
                </c:pt>
                <c:pt idx="44">
                  <c:v>2007-9</c:v>
                </c:pt>
                <c:pt idx="45">
                  <c:v>2007-10</c:v>
                </c:pt>
                <c:pt idx="46">
                  <c:v>2007-11</c:v>
                </c:pt>
                <c:pt idx="47">
                  <c:v>2007-12</c:v>
                </c:pt>
                <c:pt idx="48">
                  <c:v>2008-1</c:v>
                </c:pt>
                <c:pt idx="49">
                  <c:v>2008-2</c:v>
                </c:pt>
                <c:pt idx="50">
                  <c:v>2008-3</c:v>
                </c:pt>
                <c:pt idx="51">
                  <c:v>2008-4</c:v>
                </c:pt>
                <c:pt idx="52">
                  <c:v>2008-5</c:v>
                </c:pt>
                <c:pt idx="53">
                  <c:v>2008-6</c:v>
                </c:pt>
                <c:pt idx="54">
                  <c:v>2008-7</c:v>
                </c:pt>
                <c:pt idx="55">
                  <c:v>2008-8</c:v>
                </c:pt>
                <c:pt idx="56">
                  <c:v>2008-9</c:v>
                </c:pt>
                <c:pt idx="57">
                  <c:v>2008-10</c:v>
                </c:pt>
                <c:pt idx="58">
                  <c:v>2008-11</c:v>
                </c:pt>
                <c:pt idx="59">
                  <c:v>2008-12</c:v>
                </c:pt>
                <c:pt idx="60">
                  <c:v>2009-1</c:v>
                </c:pt>
                <c:pt idx="61">
                  <c:v>2009-2</c:v>
                </c:pt>
                <c:pt idx="62">
                  <c:v>2009-3</c:v>
                </c:pt>
                <c:pt idx="63">
                  <c:v>2009-4</c:v>
                </c:pt>
                <c:pt idx="64">
                  <c:v>2009-5</c:v>
                </c:pt>
                <c:pt idx="65">
                  <c:v>2009-6</c:v>
                </c:pt>
                <c:pt idx="66">
                  <c:v>2009-7</c:v>
                </c:pt>
                <c:pt idx="67">
                  <c:v>2009-8</c:v>
                </c:pt>
                <c:pt idx="68">
                  <c:v>2009-9</c:v>
                </c:pt>
                <c:pt idx="69">
                  <c:v>2009-10</c:v>
                </c:pt>
                <c:pt idx="70">
                  <c:v>2009-11</c:v>
                </c:pt>
                <c:pt idx="71">
                  <c:v>2009-12</c:v>
                </c:pt>
                <c:pt idx="72">
                  <c:v>2010-1</c:v>
                </c:pt>
                <c:pt idx="73">
                  <c:v>2010-2</c:v>
                </c:pt>
                <c:pt idx="74">
                  <c:v>2010-3</c:v>
                </c:pt>
                <c:pt idx="75">
                  <c:v>2010-4</c:v>
                </c:pt>
                <c:pt idx="76">
                  <c:v>2010-5</c:v>
                </c:pt>
                <c:pt idx="77">
                  <c:v>2010-6</c:v>
                </c:pt>
                <c:pt idx="78">
                  <c:v>2010-7</c:v>
                </c:pt>
                <c:pt idx="79">
                  <c:v>2010-8</c:v>
                </c:pt>
                <c:pt idx="80">
                  <c:v>2010-9</c:v>
                </c:pt>
                <c:pt idx="81">
                  <c:v>2010-10</c:v>
                </c:pt>
                <c:pt idx="82">
                  <c:v>2010-11</c:v>
                </c:pt>
                <c:pt idx="83">
                  <c:v>2010-12</c:v>
                </c:pt>
                <c:pt idx="84">
                  <c:v>2011-1</c:v>
                </c:pt>
                <c:pt idx="85">
                  <c:v>2011-2</c:v>
                </c:pt>
                <c:pt idx="86">
                  <c:v>2011-3</c:v>
                </c:pt>
                <c:pt idx="87">
                  <c:v>2011-4</c:v>
                </c:pt>
                <c:pt idx="88">
                  <c:v>2011-5</c:v>
                </c:pt>
                <c:pt idx="89">
                  <c:v>2011-6</c:v>
                </c:pt>
                <c:pt idx="90">
                  <c:v>2011-7</c:v>
                </c:pt>
                <c:pt idx="91">
                  <c:v>2011-8</c:v>
                </c:pt>
                <c:pt idx="92">
                  <c:v>2011-9</c:v>
                </c:pt>
                <c:pt idx="93">
                  <c:v>2011-10</c:v>
                </c:pt>
                <c:pt idx="94">
                  <c:v>2011-11</c:v>
                </c:pt>
                <c:pt idx="95">
                  <c:v>2011-12</c:v>
                </c:pt>
                <c:pt idx="96">
                  <c:v>2012-1</c:v>
                </c:pt>
                <c:pt idx="97">
                  <c:v>2012-2</c:v>
                </c:pt>
                <c:pt idx="98">
                  <c:v>2012-3</c:v>
                </c:pt>
                <c:pt idx="99">
                  <c:v>2012-4</c:v>
                </c:pt>
                <c:pt idx="100">
                  <c:v>2012-5</c:v>
                </c:pt>
                <c:pt idx="101">
                  <c:v>2012-6</c:v>
                </c:pt>
                <c:pt idx="102">
                  <c:v>2012-7</c:v>
                </c:pt>
                <c:pt idx="103">
                  <c:v>2012-8</c:v>
                </c:pt>
                <c:pt idx="104">
                  <c:v>2012-9</c:v>
                </c:pt>
                <c:pt idx="105">
                  <c:v>2012-10</c:v>
                </c:pt>
                <c:pt idx="106">
                  <c:v>2012-11</c:v>
                </c:pt>
                <c:pt idx="107">
                  <c:v>2012-12</c:v>
                </c:pt>
                <c:pt idx="108">
                  <c:v>2013-1</c:v>
                </c:pt>
                <c:pt idx="109">
                  <c:v>2013-2</c:v>
                </c:pt>
                <c:pt idx="110">
                  <c:v>2013-3</c:v>
                </c:pt>
                <c:pt idx="111">
                  <c:v>2013-4</c:v>
                </c:pt>
                <c:pt idx="112">
                  <c:v>2013-5</c:v>
                </c:pt>
                <c:pt idx="113">
                  <c:v>2013-6</c:v>
                </c:pt>
                <c:pt idx="114">
                  <c:v>2013-7</c:v>
                </c:pt>
                <c:pt idx="115">
                  <c:v>2013-8</c:v>
                </c:pt>
                <c:pt idx="116">
                  <c:v>2013-9</c:v>
                </c:pt>
                <c:pt idx="117">
                  <c:v>2013-10</c:v>
                </c:pt>
                <c:pt idx="118">
                  <c:v>2013-11</c:v>
                </c:pt>
                <c:pt idx="119">
                  <c:v>2013-12</c:v>
                </c:pt>
                <c:pt idx="120">
                  <c:v>2014-1</c:v>
                </c:pt>
                <c:pt idx="121">
                  <c:v>2014-2</c:v>
                </c:pt>
                <c:pt idx="122">
                  <c:v>2014-3</c:v>
                </c:pt>
                <c:pt idx="123">
                  <c:v>2014-4</c:v>
                </c:pt>
                <c:pt idx="124">
                  <c:v>2014-5</c:v>
                </c:pt>
                <c:pt idx="125">
                  <c:v>2014-6</c:v>
                </c:pt>
                <c:pt idx="126">
                  <c:v>2014-7</c:v>
                </c:pt>
                <c:pt idx="127">
                  <c:v>2014-8</c:v>
                </c:pt>
                <c:pt idx="128">
                  <c:v>2014-9</c:v>
                </c:pt>
                <c:pt idx="129">
                  <c:v>2014-10</c:v>
                </c:pt>
                <c:pt idx="130">
                  <c:v>2014-11</c:v>
                </c:pt>
                <c:pt idx="131">
                  <c:v>2014-12</c:v>
                </c:pt>
                <c:pt idx="132">
                  <c:v>2015-1</c:v>
                </c:pt>
                <c:pt idx="133">
                  <c:v>2015-2</c:v>
                </c:pt>
                <c:pt idx="134">
                  <c:v>2015-3</c:v>
                </c:pt>
                <c:pt idx="135">
                  <c:v>2015-4</c:v>
                </c:pt>
                <c:pt idx="136">
                  <c:v>2015-5</c:v>
                </c:pt>
                <c:pt idx="137">
                  <c:v>2015-6</c:v>
                </c:pt>
                <c:pt idx="138">
                  <c:v>2015-7</c:v>
                </c:pt>
                <c:pt idx="139">
                  <c:v>2015-8</c:v>
                </c:pt>
                <c:pt idx="140">
                  <c:v>2015-9</c:v>
                </c:pt>
                <c:pt idx="141">
                  <c:v>2015-10</c:v>
                </c:pt>
                <c:pt idx="142">
                  <c:v>2015-11</c:v>
                </c:pt>
                <c:pt idx="143">
                  <c:v>2015-12</c:v>
                </c:pt>
                <c:pt idx="144">
                  <c:v>2016-1</c:v>
                </c:pt>
                <c:pt idx="145">
                  <c:v>2016-2</c:v>
                </c:pt>
                <c:pt idx="146">
                  <c:v>2016-3</c:v>
                </c:pt>
                <c:pt idx="147">
                  <c:v>2016-4</c:v>
                </c:pt>
                <c:pt idx="148">
                  <c:v>2016-5</c:v>
                </c:pt>
                <c:pt idx="149">
                  <c:v>2016-6</c:v>
                </c:pt>
                <c:pt idx="150">
                  <c:v>2016-7</c:v>
                </c:pt>
                <c:pt idx="151">
                  <c:v>2016-8</c:v>
                </c:pt>
                <c:pt idx="152">
                  <c:v>2016-9</c:v>
                </c:pt>
                <c:pt idx="153">
                  <c:v>2016-10</c:v>
                </c:pt>
                <c:pt idx="154">
                  <c:v>2016-11</c:v>
                </c:pt>
                <c:pt idx="155">
                  <c:v>2016-12</c:v>
                </c:pt>
                <c:pt idx="156">
                  <c:v>2017-1</c:v>
                </c:pt>
                <c:pt idx="157">
                  <c:v>2017-2</c:v>
                </c:pt>
                <c:pt idx="158">
                  <c:v>2017-3</c:v>
                </c:pt>
                <c:pt idx="159">
                  <c:v>2017-4</c:v>
                </c:pt>
                <c:pt idx="160">
                  <c:v>2017-5</c:v>
                </c:pt>
                <c:pt idx="161">
                  <c:v>2017-6</c:v>
                </c:pt>
                <c:pt idx="162">
                  <c:v>2017-7</c:v>
                </c:pt>
                <c:pt idx="163">
                  <c:v>2017-8</c:v>
                </c:pt>
                <c:pt idx="164">
                  <c:v>2017-9</c:v>
                </c:pt>
                <c:pt idx="165">
                  <c:v>2017-10</c:v>
                </c:pt>
                <c:pt idx="166">
                  <c:v>2017-11</c:v>
                </c:pt>
                <c:pt idx="167">
                  <c:v>2017-12</c:v>
                </c:pt>
                <c:pt idx="168">
                  <c:v>2018-1</c:v>
                </c:pt>
                <c:pt idx="169">
                  <c:v>2018-2</c:v>
                </c:pt>
                <c:pt idx="170">
                  <c:v>2018-3</c:v>
                </c:pt>
                <c:pt idx="171">
                  <c:v>2018-4</c:v>
                </c:pt>
                <c:pt idx="172">
                  <c:v>2018-5</c:v>
                </c:pt>
                <c:pt idx="173">
                  <c:v>2018-6</c:v>
                </c:pt>
                <c:pt idx="174">
                  <c:v>2018-7</c:v>
                </c:pt>
                <c:pt idx="175">
                  <c:v>2018-8</c:v>
                </c:pt>
                <c:pt idx="176">
                  <c:v>2018-9</c:v>
                </c:pt>
                <c:pt idx="177">
                  <c:v>2018-10</c:v>
                </c:pt>
                <c:pt idx="178">
                  <c:v>2018-11</c:v>
                </c:pt>
                <c:pt idx="179">
                  <c:v>2018-12</c:v>
                </c:pt>
                <c:pt idx="180">
                  <c:v>2019-1</c:v>
                </c:pt>
                <c:pt idx="181">
                  <c:v>2019-2</c:v>
                </c:pt>
                <c:pt idx="182">
                  <c:v>2019-3</c:v>
                </c:pt>
                <c:pt idx="183">
                  <c:v>2019-4</c:v>
                </c:pt>
                <c:pt idx="184">
                  <c:v>2019-5</c:v>
                </c:pt>
                <c:pt idx="185">
                  <c:v>2019-6</c:v>
                </c:pt>
                <c:pt idx="186">
                  <c:v>2019-7</c:v>
                </c:pt>
                <c:pt idx="187">
                  <c:v>2019-8</c:v>
                </c:pt>
                <c:pt idx="188">
                  <c:v>2019-9</c:v>
                </c:pt>
                <c:pt idx="189">
                  <c:v>2019-10</c:v>
                </c:pt>
                <c:pt idx="190">
                  <c:v>2019-11</c:v>
                </c:pt>
                <c:pt idx="191">
                  <c:v>2019-12</c:v>
                </c:pt>
                <c:pt idx="192">
                  <c:v>2020-1</c:v>
                </c:pt>
                <c:pt idx="193">
                  <c:v>2020-2</c:v>
                </c:pt>
                <c:pt idx="194">
                  <c:v>2020-3</c:v>
                </c:pt>
                <c:pt idx="195">
                  <c:v>2020-4</c:v>
                </c:pt>
                <c:pt idx="196">
                  <c:v>2020-5</c:v>
                </c:pt>
                <c:pt idx="197">
                  <c:v>2020-6</c:v>
                </c:pt>
                <c:pt idx="198">
                  <c:v>2020-7</c:v>
                </c:pt>
                <c:pt idx="199">
                  <c:v>2020-8</c:v>
                </c:pt>
                <c:pt idx="200">
                  <c:v>2020-9</c:v>
                </c:pt>
                <c:pt idx="201">
                  <c:v>2020-10</c:v>
                </c:pt>
                <c:pt idx="202">
                  <c:v>2020-11</c:v>
                </c:pt>
                <c:pt idx="203">
                  <c:v>2020-12</c:v>
                </c:pt>
                <c:pt idx="204">
                  <c:v>2021-1</c:v>
                </c:pt>
                <c:pt idx="205">
                  <c:v>2021-2</c:v>
                </c:pt>
                <c:pt idx="206">
                  <c:v>2021-3</c:v>
                </c:pt>
                <c:pt idx="207">
                  <c:v>2021-4</c:v>
                </c:pt>
                <c:pt idx="208">
                  <c:v>2021-5</c:v>
                </c:pt>
                <c:pt idx="209">
                  <c:v>2021-6</c:v>
                </c:pt>
                <c:pt idx="210">
                  <c:v>2021-7</c:v>
                </c:pt>
                <c:pt idx="211">
                  <c:v>2021-8</c:v>
                </c:pt>
                <c:pt idx="212">
                  <c:v>2021-9</c:v>
                </c:pt>
                <c:pt idx="213">
                  <c:v>2021-10</c:v>
                </c:pt>
                <c:pt idx="214">
                  <c:v>2021-11</c:v>
                </c:pt>
                <c:pt idx="215">
                  <c:v>2021-12</c:v>
                </c:pt>
                <c:pt idx="216">
                  <c:v>2022-1</c:v>
                </c:pt>
                <c:pt idx="217">
                  <c:v>2022-2</c:v>
                </c:pt>
                <c:pt idx="218">
                  <c:v>2022-3</c:v>
                </c:pt>
                <c:pt idx="219">
                  <c:v>2022-4</c:v>
                </c:pt>
                <c:pt idx="220">
                  <c:v>2022-5</c:v>
                </c:pt>
                <c:pt idx="221">
                  <c:v>2022-6</c:v>
                </c:pt>
                <c:pt idx="222">
                  <c:v>2022-7</c:v>
                </c:pt>
                <c:pt idx="223">
                  <c:v>2022-8</c:v>
                </c:pt>
                <c:pt idx="224">
                  <c:v>2022-9</c:v>
                </c:pt>
                <c:pt idx="225">
                  <c:v>2022-10</c:v>
                </c:pt>
                <c:pt idx="226">
                  <c:v>2022-11</c:v>
                </c:pt>
                <c:pt idx="227">
                  <c:v>2022-12</c:v>
                </c:pt>
                <c:pt idx="228">
                  <c:v>2023-1</c:v>
                </c:pt>
                <c:pt idx="229">
                  <c:v>2023-2</c:v>
                </c:pt>
                <c:pt idx="230">
                  <c:v>2023-3</c:v>
                </c:pt>
                <c:pt idx="231">
                  <c:v>2023-4</c:v>
                </c:pt>
                <c:pt idx="232">
                  <c:v>2023-5</c:v>
                </c:pt>
                <c:pt idx="233">
                  <c:v>2023-6</c:v>
                </c:pt>
                <c:pt idx="234">
                  <c:v>2023-7</c:v>
                </c:pt>
                <c:pt idx="235">
                  <c:v>2023-8</c:v>
                </c:pt>
                <c:pt idx="236">
                  <c:v>2023-9</c:v>
                </c:pt>
                <c:pt idx="237">
                  <c:v>2023-10</c:v>
                </c:pt>
                <c:pt idx="238">
                  <c:v>2023-11</c:v>
                </c:pt>
                <c:pt idx="239">
                  <c:v>2023-12</c:v>
                </c:pt>
              </c:strCache>
            </c:strRef>
          </c:cat>
          <c:val>
            <c:numRef>
              <c:f>Sheet1!$B$74:$B$313</c:f>
              <c:numCache>
                <c:formatCode>0.0</c:formatCode>
                <c:ptCount val="240"/>
                <c:pt idx="0">
                  <c:v>81.033333333333346</c:v>
                </c:pt>
                <c:pt idx="1">
                  <c:v>82.433333333333351</c:v>
                </c:pt>
                <c:pt idx="2">
                  <c:v>83.433333333333337</c:v>
                </c:pt>
                <c:pt idx="3">
                  <c:v>84.587500000000006</c:v>
                </c:pt>
                <c:pt idx="4">
                  <c:v>85.966666666666654</c:v>
                </c:pt>
                <c:pt idx="5">
                  <c:v>86.841666666666654</c:v>
                </c:pt>
                <c:pt idx="6">
                  <c:v>88.591666666666654</c:v>
                </c:pt>
                <c:pt idx="7">
                  <c:v>90.362499999999997</c:v>
                </c:pt>
                <c:pt idx="8">
                  <c:v>90.112499999999997</c:v>
                </c:pt>
                <c:pt idx="9">
                  <c:v>89.604166666666671</c:v>
                </c:pt>
                <c:pt idx="10">
                  <c:v>89.07083333333334</c:v>
                </c:pt>
                <c:pt idx="11">
                  <c:v>88.912500000000009</c:v>
                </c:pt>
                <c:pt idx="12">
                  <c:v>89.125</c:v>
                </c:pt>
                <c:pt idx="13">
                  <c:v>89.162500000000009</c:v>
                </c:pt>
                <c:pt idx="14">
                  <c:v>90.012500000000003</c:v>
                </c:pt>
                <c:pt idx="15">
                  <c:v>89.44583333333334</c:v>
                </c:pt>
                <c:pt idx="16">
                  <c:v>88.904166666666654</c:v>
                </c:pt>
                <c:pt idx="17">
                  <c:v>90.083333333333329</c:v>
                </c:pt>
                <c:pt idx="18">
                  <c:v>90.5625</c:v>
                </c:pt>
                <c:pt idx="19">
                  <c:v>90.649999999999991</c:v>
                </c:pt>
                <c:pt idx="20">
                  <c:v>91.28749999999998</c:v>
                </c:pt>
                <c:pt idx="21">
                  <c:v>91.945833333333326</c:v>
                </c:pt>
                <c:pt idx="22">
                  <c:v>93.449999999999989</c:v>
                </c:pt>
                <c:pt idx="23">
                  <c:v>95.420833333333334</c:v>
                </c:pt>
                <c:pt idx="24">
                  <c:v>96.908333333333346</c:v>
                </c:pt>
                <c:pt idx="25">
                  <c:v>98.129166666666677</c:v>
                </c:pt>
                <c:pt idx="26">
                  <c:v>98.783333333333346</c:v>
                </c:pt>
                <c:pt idx="27">
                  <c:v>100.71666666666668</c:v>
                </c:pt>
                <c:pt idx="28">
                  <c:v>104.45</c:v>
                </c:pt>
                <c:pt idx="29">
                  <c:v>106.7</c:v>
                </c:pt>
                <c:pt idx="30">
                  <c:v>108.52083333333333</c:v>
                </c:pt>
                <c:pt idx="31">
                  <c:v>111.02499999999999</c:v>
                </c:pt>
                <c:pt idx="32">
                  <c:v>113.43333333333332</c:v>
                </c:pt>
                <c:pt idx="33">
                  <c:v>116.81249999999999</c:v>
                </c:pt>
                <c:pt idx="34">
                  <c:v>120.00833333333333</c:v>
                </c:pt>
                <c:pt idx="35">
                  <c:v>122.28749999999998</c:v>
                </c:pt>
                <c:pt idx="36">
                  <c:v>125.04999999999997</c:v>
                </c:pt>
                <c:pt idx="37">
                  <c:v>128.58333333333331</c:v>
                </c:pt>
                <c:pt idx="38">
                  <c:v>131.25</c:v>
                </c:pt>
                <c:pt idx="39">
                  <c:v>133.54583333333332</c:v>
                </c:pt>
                <c:pt idx="40">
                  <c:v>134.66666666666666</c:v>
                </c:pt>
                <c:pt idx="41">
                  <c:v>136.50833333333333</c:v>
                </c:pt>
                <c:pt idx="42">
                  <c:v>138.99166666666667</c:v>
                </c:pt>
                <c:pt idx="43">
                  <c:v>140.67083333333332</c:v>
                </c:pt>
                <c:pt idx="44">
                  <c:v>142.59166666666667</c:v>
                </c:pt>
                <c:pt idx="45">
                  <c:v>143.77500000000001</c:v>
                </c:pt>
                <c:pt idx="46">
                  <c:v>144.24583333333334</c:v>
                </c:pt>
                <c:pt idx="47">
                  <c:v>144.24166666666665</c:v>
                </c:pt>
                <c:pt idx="48">
                  <c:v>144.03333333333333</c:v>
                </c:pt>
                <c:pt idx="49">
                  <c:v>142.13750000000002</c:v>
                </c:pt>
                <c:pt idx="50">
                  <c:v>140.37916666666666</c:v>
                </c:pt>
                <c:pt idx="51">
                  <c:v>137.1</c:v>
                </c:pt>
                <c:pt idx="52">
                  <c:v>131.05000000000001</c:v>
                </c:pt>
                <c:pt idx="53">
                  <c:v>123.55416666666669</c:v>
                </c:pt>
                <c:pt idx="54">
                  <c:v>115.24166666666669</c:v>
                </c:pt>
                <c:pt idx="55">
                  <c:v>107.1375</c:v>
                </c:pt>
                <c:pt idx="56">
                  <c:v>98.387500000000003</c:v>
                </c:pt>
                <c:pt idx="57">
                  <c:v>89.445833333333326</c:v>
                </c:pt>
                <c:pt idx="58">
                  <c:v>81.341666666666654</c:v>
                </c:pt>
                <c:pt idx="59">
                  <c:v>74.3</c:v>
                </c:pt>
                <c:pt idx="60">
                  <c:v>66.5625</c:v>
                </c:pt>
                <c:pt idx="61">
                  <c:v>59.354166666666664</c:v>
                </c:pt>
                <c:pt idx="62">
                  <c:v>53.508333333333326</c:v>
                </c:pt>
                <c:pt idx="63">
                  <c:v>50.008333333333333</c:v>
                </c:pt>
                <c:pt idx="64">
                  <c:v>49.633333333333326</c:v>
                </c:pt>
                <c:pt idx="65">
                  <c:v>51.445833333333326</c:v>
                </c:pt>
                <c:pt idx="66">
                  <c:v>53.395833333333343</c:v>
                </c:pt>
                <c:pt idx="67">
                  <c:v>54.754166666666663</c:v>
                </c:pt>
                <c:pt idx="68">
                  <c:v>57.241666666666667</c:v>
                </c:pt>
                <c:pt idx="69">
                  <c:v>59.987500000000004</c:v>
                </c:pt>
                <c:pt idx="70">
                  <c:v>62.866666666666667</c:v>
                </c:pt>
                <c:pt idx="71">
                  <c:v>66.212500000000006</c:v>
                </c:pt>
                <c:pt idx="72">
                  <c:v>70.229166666666671</c:v>
                </c:pt>
                <c:pt idx="73">
                  <c:v>74.770833333333329</c:v>
                </c:pt>
                <c:pt idx="74">
                  <c:v>78.958333333333343</c:v>
                </c:pt>
                <c:pt idx="75">
                  <c:v>83.845833333333346</c:v>
                </c:pt>
                <c:pt idx="76">
                  <c:v>88.99166666666666</c:v>
                </c:pt>
                <c:pt idx="77">
                  <c:v>94.887500000000003</c:v>
                </c:pt>
                <c:pt idx="78">
                  <c:v>101.69166666666668</c:v>
                </c:pt>
                <c:pt idx="79">
                  <c:v>107.96249999999999</c:v>
                </c:pt>
                <c:pt idx="80">
                  <c:v>115.425</c:v>
                </c:pt>
                <c:pt idx="81">
                  <c:v>121.79999999999997</c:v>
                </c:pt>
                <c:pt idx="82">
                  <c:v>128.20833333333334</c:v>
                </c:pt>
                <c:pt idx="83">
                  <c:v>135.28333333333333</c:v>
                </c:pt>
                <c:pt idx="84">
                  <c:v>139.6791666666667</c:v>
                </c:pt>
                <c:pt idx="85">
                  <c:v>143.00000000000003</c:v>
                </c:pt>
                <c:pt idx="86">
                  <c:v>144.97916666666671</c:v>
                </c:pt>
                <c:pt idx="87">
                  <c:v>146.02916666666667</c:v>
                </c:pt>
                <c:pt idx="88">
                  <c:v>147.1</c:v>
                </c:pt>
                <c:pt idx="89">
                  <c:v>145.51249999999999</c:v>
                </c:pt>
                <c:pt idx="90">
                  <c:v>144.22083333333333</c:v>
                </c:pt>
                <c:pt idx="91">
                  <c:v>144.5625</c:v>
                </c:pt>
                <c:pt idx="92">
                  <c:v>142.67083333333332</c:v>
                </c:pt>
                <c:pt idx="93">
                  <c:v>141.06666666666669</c:v>
                </c:pt>
                <c:pt idx="94">
                  <c:v>138.72916666666666</c:v>
                </c:pt>
                <c:pt idx="95">
                  <c:v>134.62500000000003</c:v>
                </c:pt>
                <c:pt idx="96">
                  <c:v>133.50833333333335</c:v>
                </c:pt>
                <c:pt idx="97">
                  <c:v>133.13749999999999</c:v>
                </c:pt>
                <c:pt idx="98">
                  <c:v>131.90833333333333</c:v>
                </c:pt>
                <c:pt idx="99">
                  <c:v>131.21250000000001</c:v>
                </c:pt>
                <c:pt idx="100">
                  <c:v>129.7208333333333</c:v>
                </c:pt>
                <c:pt idx="101">
                  <c:v>128.54583333333332</c:v>
                </c:pt>
                <c:pt idx="102">
                  <c:v>127.15416666666665</c:v>
                </c:pt>
                <c:pt idx="103">
                  <c:v>124.9666666666667</c:v>
                </c:pt>
                <c:pt idx="104">
                  <c:v>122.86250000000003</c:v>
                </c:pt>
                <c:pt idx="105">
                  <c:v>122.4041666666667</c:v>
                </c:pt>
                <c:pt idx="106">
                  <c:v>122.1666666666667</c:v>
                </c:pt>
                <c:pt idx="107">
                  <c:v>120.56666666666672</c:v>
                </c:pt>
                <c:pt idx="108">
                  <c:v>118.62916666666668</c:v>
                </c:pt>
                <c:pt idx="109">
                  <c:v>118.22916666666664</c:v>
                </c:pt>
                <c:pt idx="110">
                  <c:v>120.65833333333332</c:v>
                </c:pt>
                <c:pt idx="111">
                  <c:v>120.66666666666667</c:v>
                </c:pt>
                <c:pt idx="112">
                  <c:v>120.02083333333333</c:v>
                </c:pt>
                <c:pt idx="113">
                  <c:v>120.77499999999999</c:v>
                </c:pt>
                <c:pt idx="114">
                  <c:v>120.84583333333332</c:v>
                </c:pt>
                <c:pt idx="115">
                  <c:v>121.43333333333334</c:v>
                </c:pt>
                <c:pt idx="116">
                  <c:v>122.61666666666667</c:v>
                </c:pt>
                <c:pt idx="117">
                  <c:v>122.58333333333336</c:v>
                </c:pt>
                <c:pt idx="118">
                  <c:v>122.0625</c:v>
                </c:pt>
                <c:pt idx="119">
                  <c:v>123.0625</c:v>
                </c:pt>
                <c:pt idx="120">
                  <c:v>124.21249999999999</c:v>
                </c:pt>
                <c:pt idx="121">
                  <c:v>124.05416666666666</c:v>
                </c:pt>
                <c:pt idx="122">
                  <c:v>122.28333333333335</c:v>
                </c:pt>
                <c:pt idx="123">
                  <c:v>122.10416666666669</c:v>
                </c:pt>
                <c:pt idx="124">
                  <c:v>122.27083333333333</c:v>
                </c:pt>
                <c:pt idx="125">
                  <c:v>123.49583333333334</c:v>
                </c:pt>
                <c:pt idx="126">
                  <c:v>125.10416666666667</c:v>
                </c:pt>
                <c:pt idx="127">
                  <c:v>124.31250000000001</c:v>
                </c:pt>
                <c:pt idx="128">
                  <c:v>123.60416666666667</c:v>
                </c:pt>
                <c:pt idx="129">
                  <c:v>124.21250000000002</c:v>
                </c:pt>
                <c:pt idx="130">
                  <c:v>125.39583333333336</c:v>
                </c:pt>
                <c:pt idx="131">
                  <c:v>125.95</c:v>
                </c:pt>
                <c:pt idx="132">
                  <c:v>125.87083333333335</c:v>
                </c:pt>
                <c:pt idx="133">
                  <c:v>125.72916666666667</c:v>
                </c:pt>
                <c:pt idx="134">
                  <c:v>126.06666666666668</c:v>
                </c:pt>
                <c:pt idx="135">
                  <c:v>126.21249999999999</c:v>
                </c:pt>
                <c:pt idx="136">
                  <c:v>127.5625</c:v>
                </c:pt>
                <c:pt idx="137">
                  <c:v>128.09166666666667</c:v>
                </c:pt>
                <c:pt idx="138">
                  <c:v>127.75833333333334</c:v>
                </c:pt>
                <c:pt idx="139">
                  <c:v>127.84166666666668</c:v>
                </c:pt>
                <c:pt idx="140">
                  <c:v>128.51250000000002</c:v>
                </c:pt>
                <c:pt idx="141">
                  <c:v>130.46666666666667</c:v>
                </c:pt>
                <c:pt idx="142">
                  <c:v>132.84583333333333</c:v>
                </c:pt>
                <c:pt idx="143">
                  <c:v>134.65</c:v>
                </c:pt>
                <c:pt idx="144">
                  <c:v>135.12083333333337</c:v>
                </c:pt>
                <c:pt idx="145">
                  <c:v>135.90000000000003</c:v>
                </c:pt>
                <c:pt idx="146">
                  <c:v>136.88750000000002</c:v>
                </c:pt>
                <c:pt idx="147">
                  <c:v>137.01250000000002</c:v>
                </c:pt>
                <c:pt idx="148">
                  <c:v>136.21250000000001</c:v>
                </c:pt>
                <c:pt idx="149">
                  <c:v>135.78333333333333</c:v>
                </c:pt>
                <c:pt idx="150">
                  <c:v>135.5625</c:v>
                </c:pt>
                <c:pt idx="151">
                  <c:v>135.65</c:v>
                </c:pt>
                <c:pt idx="152">
                  <c:v>136.85416666666669</c:v>
                </c:pt>
                <c:pt idx="153">
                  <c:v>136.60416666666666</c:v>
                </c:pt>
                <c:pt idx="154">
                  <c:v>134.64166666666668</c:v>
                </c:pt>
                <c:pt idx="155">
                  <c:v>134.09166666666667</c:v>
                </c:pt>
                <c:pt idx="156">
                  <c:v>134.89166666666665</c:v>
                </c:pt>
                <c:pt idx="157">
                  <c:v>135.48749999999998</c:v>
                </c:pt>
                <c:pt idx="158">
                  <c:v>137.16666666666666</c:v>
                </c:pt>
                <c:pt idx="159">
                  <c:v>139.23333333333332</c:v>
                </c:pt>
                <c:pt idx="160">
                  <c:v>141.78333333333333</c:v>
                </c:pt>
                <c:pt idx="161">
                  <c:v>145.28333333333333</c:v>
                </c:pt>
                <c:pt idx="162">
                  <c:v>149.17083333333338</c:v>
                </c:pt>
                <c:pt idx="163">
                  <c:v>152.62083333333337</c:v>
                </c:pt>
                <c:pt idx="164">
                  <c:v>153.99166666666667</c:v>
                </c:pt>
                <c:pt idx="165">
                  <c:v>154.32499999999999</c:v>
                </c:pt>
                <c:pt idx="166">
                  <c:v>154.66666666666666</c:v>
                </c:pt>
                <c:pt idx="167">
                  <c:v>154.97499999999999</c:v>
                </c:pt>
                <c:pt idx="168">
                  <c:v>155.57083333333333</c:v>
                </c:pt>
                <c:pt idx="169">
                  <c:v>156.375</c:v>
                </c:pt>
                <c:pt idx="170">
                  <c:v>155.52083333333331</c:v>
                </c:pt>
                <c:pt idx="171">
                  <c:v>155.32083333333335</c:v>
                </c:pt>
                <c:pt idx="172">
                  <c:v>155.02500000000001</c:v>
                </c:pt>
                <c:pt idx="173">
                  <c:v>151.37916666666669</c:v>
                </c:pt>
                <c:pt idx="174">
                  <c:v>146.85000000000002</c:v>
                </c:pt>
                <c:pt idx="175">
                  <c:v>144.20833333333334</c:v>
                </c:pt>
                <c:pt idx="176">
                  <c:v>141.09166666666667</c:v>
                </c:pt>
                <c:pt idx="177">
                  <c:v>136.84166666666667</c:v>
                </c:pt>
                <c:pt idx="178">
                  <c:v>133.75833333333333</c:v>
                </c:pt>
                <c:pt idx="179">
                  <c:v>130.41249999999999</c:v>
                </c:pt>
                <c:pt idx="180">
                  <c:v>126.36666666666663</c:v>
                </c:pt>
                <c:pt idx="181">
                  <c:v>121.79999999999997</c:v>
                </c:pt>
                <c:pt idx="182">
                  <c:v>117.79166666666663</c:v>
                </c:pt>
                <c:pt idx="183">
                  <c:v>113.76666666666667</c:v>
                </c:pt>
                <c:pt idx="184">
                  <c:v>108.84166666666668</c:v>
                </c:pt>
                <c:pt idx="185">
                  <c:v>105.62916666666668</c:v>
                </c:pt>
                <c:pt idx="186">
                  <c:v>103.33750000000002</c:v>
                </c:pt>
                <c:pt idx="187">
                  <c:v>100.28750000000001</c:v>
                </c:pt>
                <c:pt idx="188">
                  <c:v>97.008333333333326</c:v>
                </c:pt>
                <c:pt idx="189">
                  <c:v>93.316666666666663</c:v>
                </c:pt>
                <c:pt idx="190">
                  <c:v>88.691666666666663</c:v>
                </c:pt>
                <c:pt idx="191">
                  <c:v>84.533333333333346</c:v>
                </c:pt>
                <c:pt idx="192">
                  <c:v>81.695833333333354</c:v>
                </c:pt>
                <c:pt idx="193">
                  <c:v>79.791666666666671</c:v>
                </c:pt>
                <c:pt idx="194">
                  <c:v>77.995833333333351</c:v>
                </c:pt>
                <c:pt idx="195">
                  <c:v>75.808333333333351</c:v>
                </c:pt>
                <c:pt idx="196">
                  <c:v>75.004166666666677</c:v>
                </c:pt>
                <c:pt idx="197">
                  <c:v>74.145833333333329</c:v>
                </c:pt>
                <c:pt idx="198">
                  <c:v>73.433333333333337</c:v>
                </c:pt>
                <c:pt idx="199">
                  <c:v>73.845833333333346</c:v>
                </c:pt>
                <c:pt idx="200">
                  <c:v>76.362500000000011</c:v>
                </c:pt>
                <c:pt idx="201">
                  <c:v>80.983333333333348</c:v>
                </c:pt>
                <c:pt idx="202">
                  <c:v>85.691666666666677</c:v>
                </c:pt>
                <c:pt idx="203">
                  <c:v>90.604166666666671</c:v>
                </c:pt>
                <c:pt idx="204">
                  <c:v>95.412500000000009</c:v>
                </c:pt>
                <c:pt idx="205">
                  <c:v>99.045833333333334</c:v>
                </c:pt>
                <c:pt idx="206">
                  <c:v>102.57499999999999</c:v>
                </c:pt>
                <c:pt idx="207">
                  <c:v>106.66250000000001</c:v>
                </c:pt>
                <c:pt idx="208">
                  <c:v>109.54166666666667</c:v>
                </c:pt>
                <c:pt idx="209">
                  <c:v>113.29583333333333</c:v>
                </c:pt>
                <c:pt idx="210">
                  <c:v>118.84583333333332</c:v>
                </c:pt>
                <c:pt idx="211">
                  <c:v>123.75833333333333</c:v>
                </c:pt>
                <c:pt idx="212">
                  <c:v>126.62083333333334</c:v>
                </c:pt>
                <c:pt idx="213">
                  <c:v>127.9875</c:v>
                </c:pt>
                <c:pt idx="214">
                  <c:v>130.75833333333333</c:v>
                </c:pt>
                <c:pt idx="215">
                  <c:v>133.56250000000003</c:v>
                </c:pt>
                <c:pt idx="216">
                  <c:v>133.8291667</c:v>
                </c:pt>
                <c:pt idx="217">
                  <c:v>134.5708333</c:v>
                </c:pt>
                <c:pt idx="218">
                  <c:v>135.9375</c:v>
                </c:pt>
                <c:pt idx="219">
                  <c:v>136.59583330000001</c:v>
                </c:pt>
                <c:pt idx="220">
                  <c:v>136.9208333</c:v>
                </c:pt>
                <c:pt idx="221">
                  <c:v>135.93333329999999</c:v>
                </c:pt>
                <c:pt idx="222">
                  <c:v>133.02916669999999</c:v>
                </c:pt>
                <c:pt idx="223">
                  <c:v>129.9916667</c:v>
                </c:pt>
                <c:pt idx="224">
                  <c:v>129.70833329999999</c:v>
                </c:pt>
                <c:pt idx="225">
                  <c:v>130.3208333</c:v>
                </c:pt>
                <c:pt idx="226">
                  <c:v>128.92500000000001</c:v>
                </c:pt>
                <c:pt idx="227">
                  <c:v>128.15</c:v>
                </c:pt>
                <c:pt idx="228">
                  <c:v>128.41249999999999</c:v>
                </c:pt>
                <c:pt idx="229">
                  <c:v>127.6916667</c:v>
                </c:pt>
                <c:pt idx="230">
                  <c:v>126.5958333</c:v>
                </c:pt>
                <c:pt idx="231">
                  <c:v>125.3875</c:v>
                </c:pt>
                <c:pt idx="232">
                  <c:v>124.0625</c:v>
                </c:pt>
                <c:pt idx="233">
                  <c:v>122.0708333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45A-4BEA-8311-4FB0EFC46F03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original values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2004-1</c:v>
                </c:pt>
                <c:pt idx="1">
                  <c:v>2004-2</c:v>
                </c:pt>
                <c:pt idx="2">
                  <c:v>2004-3</c:v>
                </c:pt>
                <c:pt idx="3">
                  <c:v>2004-4</c:v>
                </c:pt>
                <c:pt idx="4">
                  <c:v>2004-5</c:v>
                </c:pt>
                <c:pt idx="5">
                  <c:v>2004-6</c:v>
                </c:pt>
                <c:pt idx="6">
                  <c:v>2004-7</c:v>
                </c:pt>
                <c:pt idx="7">
                  <c:v>2004-8</c:v>
                </c:pt>
                <c:pt idx="8">
                  <c:v>2004-9</c:v>
                </c:pt>
                <c:pt idx="9">
                  <c:v>2004-10</c:v>
                </c:pt>
                <c:pt idx="10">
                  <c:v>2004-11</c:v>
                </c:pt>
                <c:pt idx="11">
                  <c:v>2004-12</c:v>
                </c:pt>
                <c:pt idx="12">
                  <c:v>2005-1</c:v>
                </c:pt>
                <c:pt idx="13">
                  <c:v>2005-2</c:v>
                </c:pt>
                <c:pt idx="14">
                  <c:v>2005-3</c:v>
                </c:pt>
                <c:pt idx="15">
                  <c:v>2005-4</c:v>
                </c:pt>
                <c:pt idx="16">
                  <c:v>2005-5</c:v>
                </c:pt>
                <c:pt idx="17">
                  <c:v>2005-6</c:v>
                </c:pt>
                <c:pt idx="18">
                  <c:v>2005-7</c:v>
                </c:pt>
                <c:pt idx="19">
                  <c:v>2005-8</c:v>
                </c:pt>
                <c:pt idx="20">
                  <c:v>2005-9</c:v>
                </c:pt>
                <c:pt idx="21">
                  <c:v>2005-10</c:v>
                </c:pt>
                <c:pt idx="22">
                  <c:v>2005-11</c:v>
                </c:pt>
                <c:pt idx="23">
                  <c:v>2005-12</c:v>
                </c:pt>
                <c:pt idx="24">
                  <c:v>2006-1</c:v>
                </c:pt>
                <c:pt idx="25">
                  <c:v>2006-2</c:v>
                </c:pt>
                <c:pt idx="26">
                  <c:v>2006-3</c:v>
                </c:pt>
                <c:pt idx="27">
                  <c:v>2006-4</c:v>
                </c:pt>
                <c:pt idx="28">
                  <c:v>2006-5</c:v>
                </c:pt>
                <c:pt idx="29">
                  <c:v>2006-6</c:v>
                </c:pt>
                <c:pt idx="30">
                  <c:v>2006-7</c:v>
                </c:pt>
                <c:pt idx="31">
                  <c:v>2006-8</c:v>
                </c:pt>
                <c:pt idx="32">
                  <c:v>2006-9</c:v>
                </c:pt>
                <c:pt idx="33">
                  <c:v>2006-10</c:v>
                </c:pt>
                <c:pt idx="34">
                  <c:v>2006-11</c:v>
                </c:pt>
                <c:pt idx="35">
                  <c:v>2006-12</c:v>
                </c:pt>
                <c:pt idx="36">
                  <c:v>2007-1</c:v>
                </c:pt>
                <c:pt idx="37">
                  <c:v>2007-2</c:v>
                </c:pt>
                <c:pt idx="38">
                  <c:v>2007-3</c:v>
                </c:pt>
                <c:pt idx="39">
                  <c:v>2007-4</c:v>
                </c:pt>
                <c:pt idx="40">
                  <c:v>2007-5</c:v>
                </c:pt>
                <c:pt idx="41">
                  <c:v>2007-6</c:v>
                </c:pt>
                <c:pt idx="42">
                  <c:v>2007-7</c:v>
                </c:pt>
                <c:pt idx="43">
                  <c:v>2007-8</c:v>
                </c:pt>
                <c:pt idx="44">
                  <c:v>2007-9</c:v>
                </c:pt>
                <c:pt idx="45">
                  <c:v>2007-10</c:v>
                </c:pt>
                <c:pt idx="46">
                  <c:v>2007-11</c:v>
                </c:pt>
                <c:pt idx="47">
                  <c:v>2007-12</c:v>
                </c:pt>
                <c:pt idx="48">
                  <c:v>2008-1</c:v>
                </c:pt>
                <c:pt idx="49">
                  <c:v>2008-2</c:v>
                </c:pt>
                <c:pt idx="50">
                  <c:v>2008-3</c:v>
                </c:pt>
                <c:pt idx="51">
                  <c:v>2008-4</c:v>
                </c:pt>
                <c:pt idx="52">
                  <c:v>2008-5</c:v>
                </c:pt>
                <c:pt idx="53">
                  <c:v>2008-6</c:v>
                </c:pt>
                <c:pt idx="54">
                  <c:v>2008-7</c:v>
                </c:pt>
                <c:pt idx="55">
                  <c:v>2008-8</c:v>
                </c:pt>
                <c:pt idx="56">
                  <c:v>2008-9</c:v>
                </c:pt>
                <c:pt idx="57">
                  <c:v>2008-10</c:v>
                </c:pt>
                <c:pt idx="58">
                  <c:v>2008-11</c:v>
                </c:pt>
                <c:pt idx="59">
                  <c:v>2008-12</c:v>
                </c:pt>
                <c:pt idx="60">
                  <c:v>2009-1</c:v>
                </c:pt>
                <c:pt idx="61">
                  <c:v>2009-2</c:v>
                </c:pt>
                <c:pt idx="62">
                  <c:v>2009-3</c:v>
                </c:pt>
                <c:pt idx="63">
                  <c:v>2009-4</c:v>
                </c:pt>
                <c:pt idx="64">
                  <c:v>2009-5</c:v>
                </c:pt>
                <c:pt idx="65">
                  <c:v>2009-6</c:v>
                </c:pt>
                <c:pt idx="66">
                  <c:v>2009-7</c:v>
                </c:pt>
                <c:pt idx="67">
                  <c:v>2009-8</c:v>
                </c:pt>
                <c:pt idx="68">
                  <c:v>2009-9</c:v>
                </c:pt>
                <c:pt idx="69">
                  <c:v>2009-10</c:v>
                </c:pt>
                <c:pt idx="70">
                  <c:v>2009-11</c:v>
                </c:pt>
                <c:pt idx="71">
                  <c:v>2009-12</c:v>
                </c:pt>
                <c:pt idx="72">
                  <c:v>2010-1</c:v>
                </c:pt>
                <c:pt idx="73">
                  <c:v>2010-2</c:v>
                </c:pt>
                <c:pt idx="74">
                  <c:v>2010-3</c:v>
                </c:pt>
                <c:pt idx="75">
                  <c:v>2010-4</c:v>
                </c:pt>
                <c:pt idx="76">
                  <c:v>2010-5</c:v>
                </c:pt>
                <c:pt idx="77">
                  <c:v>2010-6</c:v>
                </c:pt>
                <c:pt idx="78">
                  <c:v>2010-7</c:v>
                </c:pt>
                <c:pt idx="79">
                  <c:v>2010-8</c:v>
                </c:pt>
                <c:pt idx="80">
                  <c:v>2010-9</c:v>
                </c:pt>
                <c:pt idx="81">
                  <c:v>2010-10</c:v>
                </c:pt>
                <c:pt idx="82">
                  <c:v>2010-11</c:v>
                </c:pt>
                <c:pt idx="83">
                  <c:v>2010-12</c:v>
                </c:pt>
                <c:pt idx="84">
                  <c:v>2011-1</c:v>
                </c:pt>
                <c:pt idx="85">
                  <c:v>2011-2</c:v>
                </c:pt>
                <c:pt idx="86">
                  <c:v>2011-3</c:v>
                </c:pt>
                <c:pt idx="87">
                  <c:v>2011-4</c:v>
                </c:pt>
                <c:pt idx="88">
                  <c:v>2011-5</c:v>
                </c:pt>
                <c:pt idx="89">
                  <c:v>2011-6</c:v>
                </c:pt>
                <c:pt idx="90">
                  <c:v>2011-7</c:v>
                </c:pt>
                <c:pt idx="91">
                  <c:v>2011-8</c:v>
                </c:pt>
                <c:pt idx="92">
                  <c:v>2011-9</c:v>
                </c:pt>
                <c:pt idx="93">
                  <c:v>2011-10</c:v>
                </c:pt>
                <c:pt idx="94">
                  <c:v>2011-11</c:v>
                </c:pt>
                <c:pt idx="95">
                  <c:v>2011-12</c:v>
                </c:pt>
                <c:pt idx="96">
                  <c:v>2012-1</c:v>
                </c:pt>
                <c:pt idx="97">
                  <c:v>2012-2</c:v>
                </c:pt>
                <c:pt idx="98">
                  <c:v>2012-3</c:v>
                </c:pt>
                <c:pt idx="99">
                  <c:v>2012-4</c:v>
                </c:pt>
                <c:pt idx="100">
                  <c:v>2012-5</c:v>
                </c:pt>
                <c:pt idx="101">
                  <c:v>2012-6</c:v>
                </c:pt>
                <c:pt idx="102">
                  <c:v>2012-7</c:v>
                </c:pt>
                <c:pt idx="103">
                  <c:v>2012-8</c:v>
                </c:pt>
                <c:pt idx="104">
                  <c:v>2012-9</c:v>
                </c:pt>
                <c:pt idx="105">
                  <c:v>2012-10</c:v>
                </c:pt>
                <c:pt idx="106">
                  <c:v>2012-11</c:v>
                </c:pt>
                <c:pt idx="107">
                  <c:v>2012-12</c:v>
                </c:pt>
                <c:pt idx="108">
                  <c:v>2013-1</c:v>
                </c:pt>
                <c:pt idx="109">
                  <c:v>2013-2</c:v>
                </c:pt>
                <c:pt idx="110">
                  <c:v>2013-3</c:v>
                </c:pt>
                <c:pt idx="111">
                  <c:v>2013-4</c:v>
                </c:pt>
                <c:pt idx="112">
                  <c:v>2013-5</c:v>
                </c:pt>
                <c:pt idx="113">
                  <c:v>2013-6</c:v>
                </c:pt>
                <c:pt idx="114">
                  <c:v>2013-7</c:v>
                </c:pt>
                <c:pt idx="115">
                  <c:v>2013-8</c:v>
                </c:pt>
                <c:pt idx="116">
                  <c:v>2013-9</c:v>
                </c:pt>
                <c:pt idx="117">
                  <c:v>2013-10</c:v>
                </c:pt>
                <c:pt idx="118">
                  <c:v>2013-11</c:v>
                </c:pt>
                <c:pt idx="119">
                  <c:v>2013-12</c:v>
                </c:pt>
                <c:pt idx="120">
                  <c:v>2014-1</c:v>
                </c:pt>
                <c:pt idx="121">
                  <c:v>2014-2</c:v>
                </c:pt>
                <c:pt idx="122">
                  <c:v>2014-3</c:v>
                </c:pt>
                <c:pt idx="123">
                  <c:v>2014-4</c:v>
                </c:pt>
                <c:pt idx="124">
                  <c:v>2014-5</c:v>
                </c:pt>
                <c:pt idx="125">
                  <c:v>2014-6</c:v>
                </c:pt>
                <c:pt idx="126">
                  <c:v>2014-7</c:v>
                </c:pt>
                <c:pt idx="127">
                  <c:v>2014-8</c:v>
                </c:pt>
                <c:pt idx="128">
                  <c:v>2014-9</c:v>
                </c:pt>
                <c:pt idx="129">
                  <c:v>2014-10</c:v>
                </c:pt>
                <c:pt idx="130">
                  <c:v>2014-11</c:v>
                </c:pt>
                <c:pt idx="131">
                  <c:v>2014-12</c:v>
                </c:pt>
                <c:pt idx="132">
                  <c:v>2015-1</c:v>
                </c:pt>
                <c:pt idx="133">
                  <c:v>2015-2</c:v>
                </c:pt>
                <c:pt idx="134">
                  <c:v>2015-3</c:v>
                </c:pt>
                <c:pt idx="135">
                  <c:v>2015-4</c:v>
                </c:pt>
                <c:pt idx="136">
                  <c:v>2015-5</c:v>
                </c:pt>
                <c:pt idx="137">
                  <c:v>2015-6</c:v>
                </c:pt>
                <c:pt idx="138">
                  <c:v>2015-7</c:v>
                </c:pt>
                <c:pt idx="139">
                  <c:v>2015-8</c:v>
                </c:pt>
                <c:pt idx="140">
                  <c:v>2015-9</c:v>
                </c:pt>
                <c:pt idx="141">
                  <c:v>2015-10</c:v>
                </c:pt>
                <c:pt idx="142">
                  <c:v>2015-11</c:v>
                </c:pt>
                <c:pt idx="143">
                  <c:v>2015-12</c:v>
                </c:pt>
                <c:pt idx="144">
                  <c:v>2016-1</c:v>
                </c:pt>
                <c:pt idx="145">
                  <c:v>2016-2</c:v>
                </c:pt>
                <c:pt idx="146">
                  <c:v>2016-3</c:v>
                </c:pt>
                <c:pt idx="147">
                  <c:v>2016-4</c:v>
                </c:pt>
                <c:pt idx="148">
                  <c:v>2016-5</c:v>
                </c:pt>
                <c:pt idx="149">
                  <c:v>2016-6</c:v>
                </c:pt>
                <c:pt idx="150">
                  <c:v>2016-7</c:v>
                </c:pt>
                <c:pt idx="151">
                  <c:v>2016-8</c:v>
                </c:pt>
                <c:pt idx="152">
                  <c:v>2016-9</c:v>
                </c:pt>
                <c:pt idx="153">
                  <c:v>2016-10</c:v>
                </c:pt>
                <c:pt idx="154">
                  <c:v>2016-11</c:v>
                </c:pt>
                <c:pt idx="155">
                  <c:v>2016-12</c:v>
                </c:pt>
                <c:pt idx="156">
                  <c:v>2017-1</c:v>
                </c:pt>
                <c:pt idx="157">
                  <c:v>2017-2</c:v>
                </c:pt>
                <c:pt idx="158">
                  <c:v>2017-3</c:v>
                </c:pt>
                <c:pt idx="159">
                  <c:v>2017-4</c:v>
                </c:pt>
                <c:pt idx="160">
                  <c:v>2017-5</c:v>
                </c:pt>
                <c:pt idx="161">
                  <c:v>2017-6</c:v>
                </c:pt>
                <c:pt idx="162">
                  <c:v>2017-7</c:v>
                </c:pt>
                <c:pt idx="163">
                  <c:v>2017-8</c:v>
                </c:pt>
                <c:pt idx="164">
                  <c:v>2017-9</c:v>
                </c:pt>
                <c:pt idx="165">
                  <c:v>2017-10</c:v>
                </c:pt>
                <c:pt idx="166">
                  <c:v>2017-11</c:v>
                </c:pt>
                <c:pt idx="167">
                  <c:v>2017-12</c:v>
                </c:pt>
                <c:pt idx="168">
                  <c:v>2018-1</c:v>
                </c:pt>
                <c:pt idx="169">
                  <c:v>2018-2</c:v>
                </c:pt>
                <c:pt idx="170">
                  <c:v>2018-3</c:v>
                </c:pt>
                <c:pt idx="171">
                  <c:v>2018-4</c:v>
                </c:pt>
                <c:pt idx="172">
                  <c:v>2018-5</c:v>
                </c:pt>
                <c:pt idx="173">
                  <c:v>2018-6</c:v>
                </c:pt>
                <c:pt idx="174">
                  <c:v>2018-7</c:v>
                </c:pt>
                <c:pt idx="175">
                  <c:v>2018-8</c:v>
                </c:pt>
                <c:pt idx="176">
                  <c:v>2018-9</c:v>
                </c:pt>
                <c:pt idx="177">
                  <c:v>2018-10</c:v>
                </c:pt>
                <c:pt idx="178">
                  <c:v>2018-11</c:v>
                </c:pt>
                <c:pt idx="179">
                  <c:v>2018-12</c:v>
                </c:pt>
                <c:pt idx="180">
                  <c:v>2019-1</c:v>
                </c:pt>
                <c:pt idx="181">
                  <c:v>2019-2</c:v>
                </c:pt>
                <c:pt idx="182">
                  <c:v>2019-3</c:v>
                </c:pt>
                <c:pt idx="183">
                  <c:v>2019-4</c:v>
                </c:pt>
                <c:pt idx="184">
                  <c:v>2019-5</c:v>
                </c:pt>
                <c:pt idx="185">
                  <c:v>2019-6</c:v>
                </c:pt>
                <c:pt idx="186">
                  <c:v>2019-7</c:v>
                </c:pt>
                <c:pt idx="187">
                  <c:v>2019-8</c:v>
                </c:pt>
                <c:pt idx="188">
                  <c:v>2019-9</c:v>
                </c:pt>
                <c:pt idx="189">
                  <c:v>2019-10</c:v>
                </c:pt>
                <c:pt idx="190">
                  <c:v>2019-11</c:v>
                </c:pt>
                <c:pt idx="191">
                  <c:v>2019-12</c:v>
                </c:pt>
                <c:pt idx="192">
                  <c:v>2020-1</c:v>
                </c:pt>
                <c:pt idx="193">
                  <c:v>2020-2</c:v>
                </c:pt>
                <c:pt idx="194">
                  <c:v>2020-3</c:v>
                </c:pt>
                <c:pt idx="195">
                  <c:v>2020-4</c:v>
                </c:pt>
                <c:pt idx="196">
                  <c:v>2020-5</c:v>
                </c:pt>
                <c:pt idx="197">
                  <c:v>2020-6</c:v>
                </c:pt>
                <c:pt idx="198">
                  <c:v>2020-7</c:v>
                </c:pt>
                <c:pt idx="199">
                  <c:v>2020-8</c:v>
                </c:pt>
                <c:pt idx="200">
                  <c:v>2020-9</c:v>
                </c:pt>
                <c:pt idx="201">
                  <c:v>2020-10</c:v>
                </c:pt>
                <c:pt idx="202">
                  <c:v>2020-11</c:v>
                </c:pt>
                <c:pt idx="203">
                  <c:v>2020-12</c:v>
                </c:pt>
                <c:pt idx="204">
                  <c:v>2021-1</c:v>
                </c:pt>
                <c:pt idx="205">
                  <c:v>2021-2</c:v>
                </c:pt>
                <c:pt idx="206">
                  <c:v>2021-3</c:v>
                </c:pt>
                <c:pt idx="207">
                  <c:v>2021-4</c:v>
                </c:pt>
                <c:pt idx="208">
                  <c:v>2021-5</c:v>
                </c:pt>
                <c:pt idx="209">
                  <c:v>2021-6</c:v>
                </c:pt>
                <c:pt idx="210">
                  <c:v>2021-7</c:v>
                </c:pt>
                <c:pt idx="211">
                  <c:v>2021-8</c:v>
                </c:pt>
                <c:pt idx="212">
                  <c:v>2021-9</c:v>
                </c:pt>
                <c:pt idx="213">
                  <c:v>2021-10</c:v>
                </c:pt>
                <c:pt idx="214">
                  <c:v>2021-11</c:v>
                </c:pt>
                <c:pt idx="215">
                  <c:v>2021-12</c:v>
                </c:pt>
                <c:pt idx="216">
                  <c:v>2022-1</c:v>
                </c:pt>
                <c:pt idx="217">
                  <c:v>2022-2</c:v>
                </c:pt>
                <c:pt idx="218">
                  <c:v>2022-3</c:v>
                </c:pt>
                <c:pt idx="219">
                  <c:v>2022-4</c:v>
                </c:pt>
                <c:pt idx="220">
                  <c:v>2022-5</c:v>
                </c:pt>
                <c:pt idx="221">
                  <c:v>2022-6</c:v>
                </c:pt>
                <c:pt idx="222">
                  <c:v>2022-7</c:v>
                </c:pt>
                <c:pt idx="223">
                  <c:v>2022-8</c:v>
                </c:pt>
                <c:pt idx="224">
                  <c:v>2022-9</c:v>
                </c:pt>
                <c:pt idx="225">
                  <c:v>2022-10</c:v>
                </c:pt>
                <c:pt idx="226">
                  <c:v>2022-11</c:v>
                </c:pt>
                <c:pt idx="227">
                  <c:v>2022-12</c:v>
                </c:pt>
                <c:pt idx="228">
                  <c:v>2023-1</c:v>
                </c:pt>
                <c:pt idx="229">
                  <c:v>2023-2</c:v>
                </c:pt>
                <c:pt idx="230">
                  <c:v>2023-3</c:v>
                </c:pt>
                <c:pt idx="231">
                  <c:v>2023-4</c:v>
                </c:pt>
                <c:pt idx="232">
                  <c:v>2023-5</c:v>
                </c:pt>
                <c:pt idx="233">
                  <c:v>2023-6</c:v>
                </c:pt>
                <c:pt idx="234">
                  <c:v>2023-7</c:v>
                </c:pt>
                <c:pt idx="235">
                  <c:v>2023-8</c:v>
                </c:pt>
                <c:pt idx="236">
                  <c:v>2023-9</c:v>
                </c:pt>
                <c:pt idx="237">
                  <c:v>2023-10</c:v>
                </c:pt>
                <c:pt idx="238">
                  <c:v>2023-11</c:v>
                </c:pt>
                <c:pt idx="239">
                  <c:v>2023-12</c:v>
                </c:pt>
              </c:strCache>
            </c:strRef>
          </c:cat>
          <c:val>
            <c:numRef>
              <c:f>Sheet1!$C$74:$C$313</c:f>
              <c:numCache>
                <c:formatCode>General</c:formatCode>
                <c:ptCount val="240"/>
                <c:pt idx="189">
                  <c:v>96.3</c:v>
                </c:pt>
                <c:pt idx="190">
                  <c:v>86.3</c:v>
                </c:pt>
                <c:pt idx="191">
                  <c:v>122.4</c:v>
                </c:pt>
                <c:pt idx="192">
                  <c:v>82.6</c:v>
                </c:pt>
                <c:pt idx="193" formatCode="0.0">
                  <c:v>91.4</c:v>
                </c:pt>
                <c:pt idx="194" formatCode="0.0">
                  <c:v>71.7</c:v>
                </c:pt>
                <c:pt idx="195" formatCode="0.0">
                  <c:v>54.7</c:v>
                </c:pt>
                <c:pt idx="196" formatCode="0.0">
                  <c:v>42.2</c:v>
                </c:pt>
                <c:pt idx="197" formatCode="0.0">
                  <c:v>68.2</c:v>
                </c:pt>
                <c:pt idx="198" formatCode="0.0">
                  <c:v>67.400000000000006</c:v>
                </c:pt>
                <c:pt idx="199" formatCode="0.0">
                  <c:v>71.599999999999994</c:v>
                </c:pt>
                <c:pt idx="200">
                  <c:v>66.099999999999994</c:v>
                </c:pt>
                <c:pt idx="201">
                  <c:v>73.900000000000006</c:v>
                </c:pt>
                <c:pt idx="202">
                  <c:v>89.4</c:v>
                </c:pt>
                <c:pt idx="203">
                  <c:v>98.7</c:v>
                </c:pt>
                <c:pt idx="204" formatCode="0.0">
                  <c:v>89.2</c:v>
                </c:pt>
                <c:pt idx="205" formatCode="0.0">
                  <c:v>94.7</c:v>
                </c:pt>
                <c:pt idx="206" formatCode="0.0">
                  <c:v>128.80000000000001</c:v>
                </c:pt>
                <c:pt idx="207" formatCode="0.0">
                  <c:v>108.5</c:v>
                </c:pt>
                <c:pt idx="208" formatCode="0.0">
                  <c:v>101.4</c:v>
                </c:pt>
                <c:pt idx="209" formatCode="0.0">
                  <c:v>126.9</c:v>
                </c:pt>
                <c:pt idx="210" formatCode="0.0">
                  <c:v>124.1</c:v>
                </c:pt>
                <c:pt idx="211" formatCode="0.0">
                  <c:v>102.1</c:v>
                </c:pt>
                <c:pt idx="212" formatCode="0.0">
                  <c:v>120.3</c:v>
                </c:pt>
                <c:pt idx="213" formatCode="0.0">
                  <c:v>117.8</c:v>
                </c:pt>
                <c:pt idx="214" formatCode="0.0">
                  <c:v>114.6</c:v>
                </c:pt>
                <c:pt idx="215" formatCode="0.0">
                  <c:v>163.6</c:v>
                </c:pt>
                <c:pt idx="216" formatCode="0.0">
                  <c:v>157.5</c:v>
                </c:pt>
                <c:pt idx="217" formatCode="0.0">
                  <c:v>144.30000000000001</c:v>
                </c:pt>
                <c:pt idx="218" formatCode="0.0">
                  <c:v>147.9</c:v>
                </c:pt>
                <c:pt idx="219" formatCode="0.0">
                  <c:v>122.2</c:v>
                </c:pt>
                <c:pt idx="220" formatCode="0.0">
                  <c:v>154.19999999999999</c:v>
                </c:pt>
                <c:pt idx="221" formatCode="0.0">
                  <c:v>141.4</c:v>
                </c:pt>
                <c:pt idx="222" formatCode="0.0">
                  <c:v>116</c:v>
                </c:pt>
                <c:pt idx="223" formatCode="0.0">
                  <c:v>128</c:v>
                </c:pt>
                <c:pt idx="224" formatCode="0.0">
                  <c:v>127.2</c:v>
                </c:pt>
                <c:pt idx="225" formatCode="0.0">
                  <c:v>126.7</c:v>
                </c:pt>
                <c:pt idx="226" formatCode="0.0">
                  <c:v>113.5</c:v>
                </c:pt>
                <c:pt idx="227" formatCode="0.0">
                  <c:v>141</c:v>
                </c:pt>
                <c:pt idx="228">
                  <c:v>110.4</c:v>
                </c:pt>
                <c:pt idx="229">
                  <c:v>118.5</c:v>
                </c:pt>
                <c:pt idx="230">
                  <c:v>166.9</c:v>
                </c:pt>
                <c:pt idx="231">
                  <c:v>117.9</c:v>
                </c:pt>
                <c:pt idx="232">
                  <c:v>125</c:v>
                </c:pt>
                <c:pt idx="233">
                  <c:v>152</c:v>
                </c:pt>
                <c:pt idx="234">
                  <c:v>111.7</c:v>
                </c:pt>
                <c:pt idx="235">
                  <c:v>115</c:v>
                </c:pt>
                <c:pt idx="236">
                  <c:v>113.9</c:v>
                </c:pt>
                <c:pt idx="237">
                  <c:v>111</c:v>
                </c:pt>
                <c:pt idx="238">
                  <c:v>97.4</c:v>
                </c:pt>
                <c:pt idx="239">
                  <c:v>109.3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45A-4BEA-8311-4FB0EFC4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19264"/>
        <c:axId val="125020800"/>
      </c:lineChart>
      <c:catAx>
        <c:axId val="1250192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2080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25020800"/>
        <c:scaling>
          <c:orientation val="minMax"/>
          <c:max val="16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19264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48421106325146629"/>
          <c:y val="1.8835528932651606E-2"/>
          <c:w val="0.19873107625651529"/>
          <c:h val="0.12349183062751946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Page</a:t>
            </a:r>
            <a:r>
              <a:rPr lang="de-DE" altLang="en-US">
                <a:cs typeface="Arial" charset="0"/>
              </a:rPr>
              <a:t>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09.02.2024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 Order charts 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2438" y="386587"/>
            <a:ext cx="8937519" cy="67537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German Machine Tool Industry</a:t>
            </a:r>
            <a:br>
              <a:rPr lang="de-DE" altLang="en-US">
                <a:solidFill>
                  <a:schemeClr val="tx2"/>
                </a:solidFill>
              </a:rPr>
            </a:br>
            <a:r>
              <a:rPr lang="en-US" altLang="en-US" b="0">
                <a:solidFill>
                  <a:schemeClr val="tx2"/>
                </a:solidFill>
              </a:rPr>
              <a:t>No turnaround in machine tool orders in sight</a:t>
            </a:r>
            <a:endParaRPr lang="en-US" altLang="en-US" b="0" dirty="0">
              <a:solidFill>
                <a:schemeClr val="tx2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/>
              <a:t>09.02.2024</a:t>
            </a:r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VDW  |  Order charts  |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2438" y="1577811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 dirty="0">
                <a:latin typeface="+mj-lt"/>
                <a:cs typeface="Arial" charset="0"/>
              </a:rPr>
              <a:t>Orders (</a:t>
            </a:r>
            <a:r>
              <a:rPr lang="de-DE" sz="1200" dirty="0" err="1">
                <a:latin typeface="+mj-lt"/>
                <a:cs typeface="Arial" charset="0"/>
              </a:rPr>
              <a:t>index</a:t>
            </a:r>
            <a:r>
              <a:rPr lang="de-DE" sz="1200" dirty="0">
                <a:latin typeface="+mj-lt"/>
                <a:cs typeface="Arial" charset="0"/>
              </a:rPr>
              <a:t>, nominal)</a:t>
            </a:r>
            <a:endParaRPr lang="en-US" sz="1200" dirty="0">
              <a:latin typeface="+mj-lt"/>
              <a:cs typeface="Arial" charset="0"/>
            </a:endParaRPr>
          </a:p>
        </p:txBody>
      </p:sp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941554"/>
              </p:ext>
            </p:extLst>
          </p:nvPr>
        </p:nvGraphicFramePr>
        <p:xfrm>
          <a:off x="452438" y="1845619"/>
          <a:ext cx="11272545" cy="379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8">
            <a:extLst>
              <a:ext uri="{FF2B5EF4-FFF2-40B4-BE49-F238E27FC236}">
                <a16:creationId xmlns:a16="http://schemas.microsoft.com/office/drawing/2014/main" id="{AB478D6E-729E-6666-2D5B-569DCA99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D61AFE56-6383-41B8-203C-BA7387B2C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7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292D619A-69BF-A7B3-B622-F180153E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8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2006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755E94E5-6BEB-E84E-233C-707A20E2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15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2008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CC677AFF-8001-8DBA-5C86-F48CD91D2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2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2010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9048EA23-AE34-3224-FBD7-47BE09FD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9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2012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02249BD7-7505-7C32-0CD2-1A3D4F30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5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72B4F034-E8AA-1048-DAE9-2D9BB587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5C22230-E0C0-F490-A297-DA5B9EE8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9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67150B3A-9FAB-1531-620B-74CB5BEF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47" y="5616607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2023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F69AD9B-08B4-3BE3-CBCA-2FB2BEC29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2014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D460EDB8-CCE3-47A4-88C7-BD4FBD38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411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2004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947387D9-25DF-3B97-CD92-BEA446A0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9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2005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3A4FBB26-60F0-70C1-6048-7B45D961B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46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2007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1CF4E5-A729-DB8C-93BD-691B85DD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4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2009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3B75999-2D63-9DDE-F667-7A5A094A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21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2011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6BC1AB5-0580-99EE-4CB2-F9AA58BB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0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A074255B-046D-79CE-489E-2B5072BB0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43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DE35235E-8580-EACD-E7C2-CE1E0F415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328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E9A50657-0145-BA72-BC81-DAE407C7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700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5037B2F-F156-F521-2078-D56CE83D9EA1}"/>
              </a:ext>
            </a:extLst>
          </p:cNvPr>
          <p:cNvSpPr txBox="1"/>
          <p:nvPr/>
        </p:nvSpPr>
        <p:spPr>
          <a:xfrm>
            <a:off x="7092899" y="6202603"/>
            <a:ext cx="4626267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en-US" sz="900" dirty="0"/>
              <a:t>Note: Index basis shipments 2021 = 100, data until December 2023, Sources: VDMA, VDW</a:t>
            </a:r>
            <a:endParaRPr lang="de-DE" sz="900" dirty="0"/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91E7FDA3-02B5-B632-57D3-22353C52D2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470" y="3381651"/>
            <a:ext cx="302895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63473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3A16CE2B827F4DA214060F988AA7E5" ma:contentTypeVersion="14" ma:contentTypeDescription="Ein neues Dokument erstellen." ma:contentTypeScope="" ma:versionID="0c9b9bdb7ee9109cd820b45b982e6b78">
  <xsd:schema xmlns:xsd="http://www.w3.org/2001/XMLSchema" xmlns:xs="http://www.w3.org/2001/XMLSchema" xmlns:p="http://schemas.microsoft.com/office/2006/metadata/properties" xmlns:ns2="3d5be4fd-5990-4954-88aa-5ce104bb92bd" xmlns:ns3="d4faef19-5727-4286-815c-f29139e547d0" targetNamespace="http://schemas.microsoft.com/office/2006/metadata/properties" ma:root="true" ma:fieldsID="48dc1b73330b6d2bbe79d4ac777f9e2c" ns2:_="" ns3:_="">
    <xsd:import namespace="3d5be4fd-5990-4954-88aa-5ce104bb92bd"/>
    <xsd:import namespace="d4faef19-5727-4286-815c-f29139e54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be4fd-5990-4954-88aa-5ce104bb9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e0f1eea7-e623-4417-9345-ae59acd80f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aef19-5727-4286-815c-f29139e54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b005d1-6607-4f89-ac48-387a2f4a5b67}" ma:internalName="TaxCatchAll" ma:showField="CatchAllData" ma:web="d4faef19-5727-4286-815c-f29139e54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be4fd-5990-4954-88aa-5ce104bb92bd">
      <Terms xmlns="http://schemas.microsoft.com/office/infopath/2007/PartnerControls"/>
    </lcf76f155ced4ddcb4097134ff3c332f>
    <TaxCatchAll xmlns="d4faef19-5727-4286-815c-f29139e547d0" xsi:nil="true"/>
  </documentManagement>
</p:properties>
</file>

<file path=customXml/itemProps1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96E56C-47AC-4EAB-98D9-85B3D673F822}"/>
</file>

<file path=customXml/itemProps3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64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VDW-Vorlage_2015_2015-12-02</vt:lpstr>
      <vt:lpstr>German Machine Tool Industry No turnaround in machine tool orders in sight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Geis, Bernhard</cp:lastModifiedBy>
  <cp:revision>1233</cp:revision>
  <cp:lastPrinted>2018-07-20T12:06:25Z</cp:lastPrinted>
  <dcterms:created xsi:type="dcterms:W3CDTF">2015-12-04T12:19:23Z</dcterms:created>
  <dcterms:modified xsi:type="dcterms:W3CDTF">2024-02-07T11:10:37Z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0x010100ADBB51FF200CC3459B69FFF82F765000</vt:lpwstr>
  </property>
</Properties>
</file>