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83" r:id="rId5"/>
  </p:sldIdLst>
  <p:sldSz cx="12190413" cy="6859588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1pPr>
    <a:lvl2pPr marL="609539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5pPr>
    <a:lvl6pPr marL="3047696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6pPr>
    <a:lvl7pPr marL="3657235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7pPr>
    <a:lvl8pPr marL="426677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8pPr>
    <a:lvl9pPr marL="4876313" algn="l" defTabSz="1219080" rtl="0" eaLnBrk="1" latinLnBrk="0" hangingPunct="1">
      <a:defRPr sz="1900" kern="1200">
        <a:solidFill>
          <a:schemeClr val="tx1"/>
        </a:solidFill>
        <a:latin typeface="Arial" charset="0"/>
        <a:ea typeface="Geneva" pitchFamily="-10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orient="horz" pos="3987">
          <p15:clr>
            <a:srgbClr val="A4A3A4"/>
          </p15:clr>
        </p15:guide>
        <p15:guide id="3" orient="horz" pos="1133">
          <p15:clr>
            <a:srgbClr val="A4A3A4"/>
          </p15:clr>
        </p15:guide>
        <p15:guide id="4" pos="3845">
          <p15:clr>
            <a:srgbClr val="A4A3A4"/>
          </p15:clr>
        </p15:guide>
        <p15:guide id="5" pos="7387">
          <p15:clr>
            <a:srgbClr val="A4A3A4"/>
          </p15:clr>
        </p15:guide>
        <p15:guide id="6" pos="2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8D3F"/>
    <a:srgbClr val="005A99"/>
    <a:srgbClr val="EBEBEB"/>
    <a:srgbClr val="A7C6DC"/>
    <a:srgbClr val="7FACCC"/>
    <a:srgbClr val="5994BC"/>
    <a:srgbClr val="F3C69F"/>
    <a:srgbClr val="D6E7C1"/>
    <a:srgbClr val="C9E0AD"/>
    <a:srgbClr val="ADCF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4619" autoAdjust="0"/>
  </p:normalViewPr>
  <p:slideViewPr>
    <p:cSldViewPr snapToGrid="0">
      <p:cViewPr varScale="1">
        <p:scale>
          <a:sx n="67" d="100"/>
          <a:sy n="67" d="100"/>
        </p:scale>
        <p:origin x="1068" y="54"/>
      </p:cViewPr>
      <p:guideLst>
        <p:guide orient="horz" pos="2159"/>
        <p:guide orient="horz" pos="3987"/>
        <p:guide orient="horz" pos="1133"/>
        <p:guide pos="3845"/>
        <p:guide pos="7387"/>
        <p:guide pos="2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1" d="100"/>
          <a:sy n="61" d="100"/>
        </p:scale>
        <p:origin x="-3336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5883554398422793E-2"/>
          <c:y val="2.2110599736450916E-2"/>
          <c:w val="0.96411644560157717"/>
          <c:h val="0.95577880052709818"/>
        </c:manualLayout>
      </c:layout>
      <c:lineChart>
        <c:grouping val="standard"/>
        <c:varyColors val="1"/>
        <c:ser>
          <c:idx val="4"/>
          <c:order val="0"/>
          <c:tx>
            <c:strRef>
              <c:f>Sheet1!$B$1</c:f>
              <c:strCache>
                <c:ptCount val="1"/>
                <c:pt idx="0">
                  <c:v>AE Durchschnitt</c:v>
                </c:pt>
              </c:strCache>
            </c:strRef>
          </c:tx>
          <c:spPr>
            <a:ln w="381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2005-1</c:v>
                </c:pt>
                <c:pt idx="1">
                  <c:v>2005-2</c:v>
                </c:pt>
                <c:pt idx="2">
                  <c:v>2005-3</c:v>
                </c:pt>
                <c:pt idx="3">
                  <c:v>2005-4</c:v>
                </c:pt>
                <c:pt idx="4">
                  <c:v>2005-5</c:v>
                </c:pt>
                <c:pt idx="5">
                  <c:v>2005-6</c:v>
                </c:pt>
                <c:pt idx="6">
                  <c:v>2005-7</c:v>
                </c:pt>
                <c:pt idx="7">
                  <c:v>2005-8</c:v>
                </c:pt>
                <c:pt idx="8">
                  <c:v>2005-9</c:v>
                </c:pt>
                <c:pt idx="9">
                  <c:v>2005-10</c:v>
                </c:pt>
                <c:pt idx="10">
                  <c:v>2005-11</c:v>
                </c:pt>
                <c:pt idx="11">
                  <c:v>2005-12</c:v>
                </c:pt>
                <c:pt idx="12">
                  <c:v>2006-1</c:v>
                </c:pt>
                <c:pt idx="13">
                  <c:v>2006-2</c:v>
                </c:pt>
                <c:pt idx="14">
                  <c:v>2006-3</c:v>
                </c:pt>
                <c:pt idx="15">
                  <c:v>2006-4</c:v>
                </c:pt>
                <c:pt idx="16">
                  <c:v>2006-5</c:v>
                </c:pt>
                <c:pt idx="17">
                  <c:v>2006-6</c:v>
                </c:pt>
                <c:pt idx="18">
                  <c:v>2006-7</c:v>
                </c:pt>
                <c:pt idx="19">
                  <c:v>2006-8</c:v>
                </c:pt>
                <c:pt idx="20">
                  <c:v>2006-9</c:v>
                </c:pt>
                <c:pt idx="21">
                  <c:v>2006-10</c:v>
                </c:pt>
                <c:pt idx="22">
                  <c:v>2006-11</c:v>
                </c:pt>
                <c:pt idx="23">
                  <c:v>2006-12</c:v>
                </c:pt>
                <c:pt idx="24">
                  <c:v>2007-1</c:v>
                </c:pt>
                <c:pt idx="25">
                  <c:v>2007-2</c:v>
                </c:pt>
                <c:pt idx="26">
                  <c:v>2007-3</c:v>
                </c:pt>
                <c:pt idx="27">
                  <c:v>2007-4</c:v>
                </c:pt>
                <c:pt idx="28">
                  <c:v>2007-5</c:v>
                </c:pt>
                <c:pt idx="29">
                  <c:v>2007-6</c:v>
                </c:pt>
                <c:pt idx="30">
                  <c:v>2007-7</c:v>
                </c:pt>
                <c:pt idx="31">
                  <c:v>2007-8</c:v>
                </c:pt>
                <c:pt idx="32">
                  <c:v>2007-9</c:v>
                </c:pt>
                <c:pt idx="33">
                  <c:v>2007-10</c:v>
                </c:pt>
                <c:pt idx="34">
                  <c:v>2007-11</c:v>
                </c:pt>
                <c:pt idx="35">
                  <c:v>2007-12</c:v>
                </c:pt>
                <c:pt idx="36">
                  <c:v>2008-1</c:v>
                </c:pt>
                <c:pt idx="37">
                  <c:v>2008-2</c:v>
                </c:pt>
                <c:pt idx="38">
                  <c:v>2008-3</c:v>
                </c:pt>
                <c:pt idx="39">
                  <c:v>2008-4</c:v>
                </c:pt>
                <c:pt idx="40">
                  <c:v>2008-5</c:v>
                </c:pt>
                <c:pt idx="41">
                  <c:v>2008-6</c:v>
                </c:pt>
                <c:pt idx="42">
                  <c:v>2008-7</c:v>
                </c:pt>
                <c:pt idx="43">
                  <c:v>2008-8</c:v>
                </c:pt>
                <c:pt idx="44">
                  <c:v>2008-9</c:v>
                </c:pt>
                <c:pt idx="45">
                  <c:v>2008-10</c:v>
                </c:pt>
                <c:pt idx="46">
                  <c:v>2008-11</c:v>
                </c:pt>
                <c:pt idx="47">
                  <c:v>2008-12</c:v>
                </c:pt>
                <c:pt idx="48">
                  <c:v>2009-1</c:v>
                </c:pt>
                <c:pt idx="49">
                  <c:v>2009-2</c:v>
                </c:pt>
                <c:pt idx="50">
                  <c:v>2009-3</c:v>
                </c:pt>
                <c:pt idx="51">
                  <c:v>2009-4</c:v>
                </c:pt>
                <c:pt idx="52">
                  <c:v>2009-5</c:v>
                </c:pt>
                <c:pt idx="53">
                  <c:v>2009-6</c:v>
                </c:pt>
                <c:pt idx="54">
                  <c:v>2009-7</c:v>
                </c:pt>
                <c:pt idx="55">
                  <c:v>2009-8</c:v>
                </c:pt>
                <c:pt idx="56">
                  <c:v>2009-9</c:v>
                </c:pt>
                <c:pt idx="57">
                  <c:v>2009-10</c:v>
                </c:pt>
                <c:pt idx="58">
                  <c:v>2009-11</c:v>
                </c:pt>
                <c:pt idx="59">
                  <c:v>2009-12</c:v>
                </c:pt>
                <c:pt idx="60">
                  <c:v>2010-1</c:v>
                </c:pt>
                <c:pt idx="61">
                  <c:v>2010-2</c:v>
                </c:pt>
                <c:pt idx="62">
                  <c:v>2010-3</c:v>
                </c:pt>
                <c:pt idx="63">
                  <c:v>2010-4</c:v>
                </c:pt>
                <c:pt idx="64">
                  <c:v>2010-5</c:v>
                </c:pt>
                <c:pt idx="65">
                  <c:v>2010-6</c:v>
                </c:pt>
                <c:pt idx="66">
                  <c:v>2010-7</c:v>
                </c:pt>
                <c:pt idx="67">
                  <c:v>2010-8</c:v>
                </c:pt>
                <c:pt idx="68">
                  <c:v>2010-9</c:v>
                </c:pt>
                <c:pt idx="69">
                  <c:v>2010-10</c:v>
                </c:pt>
                <c:pt idx="70">
                  <c:v>2010-11</c:v>
                </c:pt>
                <c:pt idx="71">
                  <c:v>2010-12</c:v>
                </c:pt>
                <c:pt idx="72">
                  <c:v>2011-1</c:v>
                </c:pt>
                <c:pt idx="73">
                  <c:v>2011-2</c:v>
                </c:pt>
                <c:pt idx="74">
                  <c:v>2011-3</c:v>
                </c:pt>
                <c:pt idx="75">
                  <c:v>2011-4</c:v>
                </c:pt>
                <c:pt idx="76">
                  <c:v>2011-5</c:v>
                </c:pt>
                <c:pt idx="77">
                  <c:v>2011-6</c:v>
                </c:pt>
                <c:pt idx="78">
                  <c:v>2011-7</c:v>
                </c:pt>
                <c:pt idx="79">
                  <c:v>2011-8</c:v>
                </c:pt>
                <c:pt idx="80">
                  <c:v>2011-9</c:v>
                </c:pt>
                <c:pt idx="81">
                  <c:v>2011-10</c:v>
                </c:pt>
                <c:pt idx="82">
                  <c:v>2011-11</c:v>
                </c:pt>
                <c:pt idx="83">
                  <c:v>2011-12</c:v>
                </c:pt>
                <c:pt idx="84">
                  <c:v>2012-1</c:v>
                </c:pt>
                <c:pt idx="85">
                  <c:v>2012-2</c:v>
                </c:pt>
                <c:pt idx="86">
                  <c:v>2012-3</c:v>
                </c:pt>
                <c:pt idx="87">
                  <c:v>2012-4</c:v>
                </c:pt>
                <c:pt idx="88">
                  <c:v>2012-5</c:v>
                </c:pt>
                <c:pt idx="89">
                  <c:v>2012-6</c:v>
                </c:pt>
                <c:pt idx="90">
                  <c:v>2012-7</c:v>
                </c:pt>
                <c:pt idx="91">
                  <c:v>2012-8</c:v>
                </c:pt>
                <c:pt idx="92">
                  <c:v>2012-9</c:v>
                </c:pt>
                <c:pt idx="93">
                  <c:v>2012-10</c:v>
                </c:pt>
                <c:pt idx="94">
                  <c:v>2012-11</c:v>
                </c:pt>
                <c:pt idx="95">
                  <c:v>2012-12</c:v>
                </c:pt>
                <c:pt idx="96">
                  <c:v>2013-1</c:v>
                </c:pt>
                <c:pt idx="97">
                  <c:v>2013-2</c:v>
                </c:pt>
                <c:pt idx="98">
                  <c:v>2013-3</c:v>
                </c:pt>
                <c:pt idx="99">
                  <c:v>2013-4</c:v>
                </c:pt>
                <c:pt idx="100">
                  <c:v>2013-5</c:v>
                </c:pt>
                <c:pt idx="101">
                  <c:v>2013-6</c:v>
                </c:pt>
                <c:pt idx="102">
                  <c:v>2013-7</c:v>
                </c:pt>
                <c:pt idx="103">
                  <c:v>2013-8</c:v>
                </c:pt>
                <c:pt idx="104">
                  <c:v>2013-9</c:v>
                </c:pt>
                <c:pt idx="105">
                  <c:v>2013-10</c:v>
                </c:pt>
                <c:pt idx="106">
                  <c:v>2013-11</c:v>
                </c:pt>
                <c:pt idx="107">
                  <c:v>2013-12</c:v>
                </c:pt>
                <c:pt idx="108">
                  <c:v>2014-1</c:v>
                </c:pt>
                <c:pt idx="109">
                  <c:v>2014-2</c:v>
                </c:pt>
                <c:pt idx="110">
                  <c:v>2014-3</c:v>
                </c:pt>
                <c:pt idx="111">
                  <c:v>2014-4</c:v>
                </c:pt>
                <c:pt idx="112">
                  <c:v>2014-5</c:v>
                </c:pt>
                <c:pt idx="113">
                  <c:v>2014-6</c:v>
                </c:pt>
                <c:pt idx="114">
                  <c:v>2014-7</c:v>
                </c:pt>
                <c:pt idx="115">
                  <c:v>2014-8</c:v>
                </c:pt>
                <c:pt idx="116">
                  <c:v>2014-9</c:v>
                </c:pt>
                <c:pt idx="117">
                  <c:v>2014-10</c:v>
                </c:pt>
                <c:pt idx="118">
                  <c:v>2014-11</c:v>
                </c:pt>
                <c:pt idx="119">
                  <c:v>2014-12</c:v>
                </c:pt>
                <c:pt idx="120">
                  <c:v>2015-1</c:v>
                </c:pt>
                <c:pt idx="121">
                  <c:v>2015-2</c:v>
                </c:pt>
                <c:pt idx="122">
                  <c:v>2015-3</c:v>
                </c:pt>
                <c:pt idx="123">
                  <c:v>2015-4</c:v>
                </c:pt>
                <c:pt idx="124">
                  <c:v>2015-5</c:v>
                </c:pt>
                <c:pt idx="125">
                  <c:v>2015-6</c:v>
                </c:pt>
                <c:pt idx="126">
                  <c:v>2015-7</c:v>
                </c:pt>
                <c:pt idx="127">
                  <c:v>2015-8</c:v>
                </c:pt>
                <c:pt idx="128">
                  <c:v>2015-9</c:v>
                </c:pt>
                <c:pt idx="129">
                  <c:v>2015-10</c:v>
                </c:pt>
                <c:pt idx="130">
                  <c:v>2015-11</c:v>
                </c:pt>
                <c:pt idx="131">
                  <c:v>2015-12</c:v>
                </c:pt>
                <c:pt idx="132">
                  <c:v>2016-1</c:v>
                </c:pt>
                <c:pt idx="133">
                  <c:v>2016-2</c:v>
                </c:pt>
                <c:pt idx="134">
                  <c:v>2016-3</c:v>
                </c:pt>
                <c:pt idx="135">
                  <c:v>2016-4</c:v>
                </c:pt>
                <c:pt idx="136">
                  <c:v>2016-5</c:v>
                </c:pt>
                <c:pt idx="137">
                  <c:v>2016-6</c:v>
                </c:pt>
                <c:pt idx="138">
                  <c:v>2016-7</c:v>
                </c:pt>
                <c:pt idx="139">
                  <c:v>2016-8</c:v>
                </c:pt>
                <c:pt idx="140">
                  <c:v>2016-9</c:v>
                </c:pt>
                <c:pt idx="141">
                  <c:v>2016-10</c:v>
                </c:pt>
                <c:pt idx="142">
                  <c:v>2016-11</c:v>
                </c:pt>
                <c:pt idx="143">
                  <c:v>2016-12</c:v>
                </c:pt>
                <c:pt idx="144">
                  <c:v>2017-1</c:v>
                </c:pt>
                <c:pt idx="145">
                  <c:v>2017-2</c:v>
                </c:pt>
                <c:pt idx="146">
                  <c:v>2017-3</c:v>
                </c:pt>
                <c:pt idx="147">
                  <c:v>2017-4</c:v>
                </c:pt>
                <c:pt idx="148">
                  <c:v>2017-5</c:v>
                </c:pt>
                <c:pt idx="149">
                  <c:v>2017-6</c:v>
                </c:pt>
                <c:pt idx="150">
                  <c:v>2017-7</c:v>
                </c:pt>
                <c:pt idx="151">
                  <c:v>2017-8</c:v>
                </c:pt>
                <c:pt idx="152">
                  <c:v>2017-9</c:v>
                </c:pt>
                <c:pt idx="153">
                  <c:v>2017-10</c:v>
                </c:pt>
                <c:pt idx="154">
                  <c:v>2017-11</c:v>
                </c:pt>
                <c:pt idx="155">
                  <c:v>2017-12</c:v>
                </c:pt>
                <c:pt idx="156">
                  <c:v>2018-1</c:v>
                </c:pt>
                <c:pt idx="157">
                  <c:v>2018-2</c:v>
                </c:pt>
                <c:pt idx="158">
                  <c:v>2018-3</c:v>
                </c:pt>
                <c:pt idx="159">
                  <c:v>2018-4</c:v>
                </c:pt>
                <c:pt idx="160">
                  <c:v>2018-5</c:v>
                </c:pt>
                <c:pt idx="161">
                  <c:v>2018-6</c:v>
                </c:pt>
                <c:pt idx="162">
                  <c:v>2018-7</c:v>
                </c:pt>
                <c:pt idx="163">
                  <c:v>2018-8</c:v>
                </c:pt>
                <c:pt idx="164">
                  <c:v>2018-9</c:v>
                </c:pt>
                <c:pt idx="165">
                  <c:v>2018-10</c:v>
                </c:pt>
                <c:pt idx="166">
                  <c:v>2018-11</c:v>
                </c:pt>
                <c:pt idx="167">
                  <c:v>2018-12</c:v>
                </c:pt>
                <c:pt idx="168">
                  <c:v>2019-1</c:v>
                </c:pt>
                <c:pt idx="169">
                  <c:v>2019-2</c:v>
                </c:pt>
                <c:pt idx="170">
                  <c:v>2019-3</c:v>
                </c:pt>
                <c:pt idx="171">
                  <c:v>2019-4</c:v>
                </c:pt>
                <c:pt idx="172">
                  <c:v>2019-5</c:v>
                </c:pt>
                <c:pt idx="173">
                  <c:v>2019-6</c:v>
                </c:pt>
                <c:pt idx="174">
                  <c:v>2019-7</c:v>
                </c:pt>
                <c:pt idx="175">
                  <c:v>2019-8</c:v>
                </c:pt>
                <c:pt idx="176">
                  <c:v>2019-9</c:v>
                </c:pt>
                <c:pt idx="177">
                  <c:v>2019-10</c:v>
                </c:pt>
                <c:pt idx="178">
                  <c:v>2019-11</c:v>
                </c:pt>
                <c:pt idx="179">
                  <c:v>2019-12</c:v>
                </c:pt>
                <c:pt idx="180">
                  <c:v>2020-1</c:v>
                </c:pt>
                <c:pt idx="181">
                  <c:v>2020-2</c:v>
                </c:pt>
                <c:pt idx="182">
                  <c:v>2020-3</c:v>
                </c:pt>
                <c:pt idx="183">
                  <c:v>2020-4</c:v>
                </c:pt>
                <c:pt idx="184">
                  <c:v>2020-5</c:v>
                </c:pt>
                <c:pt idx="185">
                  <c:v>2020-6</c:v>
                </c:pt>
                <c:pt idx="186">
                  <c:v>2020-7</c:v>
                </c:pt>
                <c:pt idx="187">
                  <c:v>2020-8</c:v>
                </c:pt>
                <c:pt idx="188">
                  <c:v>2020-9</c:v>
                </c:pt>
                <c:pt idx="189">
                  <c:v>2020-10</c:v>
                </c:pt>
                <c:pt idx="190">
                  <c:v>2020-11</c:v>
                </c:pt>
                <c:pt idx="191">
                  <c:v>2020-12</c:v>
                </c:pt>
                <c:pt idx="192">
                  <c:v>2021-1</c:v>
                </c:pt>
                <c:pt idx="193">
                  <c:v>2021-2</c:v>
                </c:pt>
                <c:pt idx="194">
                  <c:v>2021-3</c:v>
                </c:pt>
                <c:pt idx="195">
                  <c:v>2021-4</c:v>
                </c:pt>
                <c:pt idx="196">
                  <c:v>2021-5</c:v>
                </c:pt>
                <c:pt idx="197">
                  <c:v>2021-6</c:v>
                </c:pt>
                <c:pt idx="198">
                  <c:v>2021-7</c:v>
                </c:pt>
                <c:pt idx="199">
                  <c:v>2021-8</c:v>
                </c:pt>
                <c:pt idx="200">
                  <c:v>2021-9</c:v>
                </c:pt>
                <c:pt idx="201">
                  <c:v>2021-10</c:v>
                </c:pt>
                <c:pt idx="202">
                  <c:v>2021-11</c:v>
                </c:pt>
                <c:pt idx="203">
                  <c:v>2021-12</c:v>
                </c:pt>
                <c:pt idx="204">
                  <c:v>2022-1</c:v>
                </c:pt>
                <c:pt idx="205">
                  <c:v>2022-2</c:v>
                </c:pt>
                <c:pt idx="206">
                  <c:v>2022-3</c:v>
                </c:pt>
                <c:pt idx="207">
                  <c:v>2022-4</c:v>
                </c:pt>
                <c:pt idx="208">
                  <c:v>2022-5</c:v>
                </c:pt>
                <c:pt idx="209">
                  <c:v>2022-6</c:v>
                </c:pt>
                <c:pt idx="210">
                  <c:v>2022-7</c:v>
                </c:pt>
                <c:pt idx="211">
                  <c:v>2022-8</c:v>
                </c:pt>
                <c:pt idx="212">
                  <c:v>2022-9</c:v>
                </c:pt>
                <c:pt idx="213">
                  <c:v>2022-10</c:v>
                </c:pt>
                <c:pt idx="214">
                  <c:v>2022-11</c:v>
                </c:pt>
                <c:pt idx="215">
                  <c:v>2022-12</c:v>
                </c:pt>
                <c:pt idx="216">
                  <c:v>2023-1</c:v>
                </c:pt>
                <c:pt idx="217">
                  <c:v>2023-2</c:v>
                </c:pt>
                <c:pt idx="218">
                  <c:v>2023-3</c:v>
                </c:pt>
                <c:pt idx="219">
                  <c:v>2023-4</c:v>
                </c:pt>
                <c:pt idx="220">
                  <c:v>2023-5</c:v>
                </c:pt>
                <c:pt idx="221">
                  <c:v>2023-6</c:v>
                </c:pt>
                <c:pt idx="222">
                  <c:v>2023-7</c:v>
                </c:pt>
                <c:pt idx="223">
                  <c:v>2023-8</c:v>
                </c:pt>
                <c:pt idx="224">
                  <c:v>2023-9</c:v>
                </c:pt>
                <c:pt idx="225">
                  <c:v>2023-10</c:v>
                </c:pt>
                <c:pt idx="226">
                  <c:v>2023-11</c:v>
                </c:pt>
                <c:pt idx="227">
                  <c:v>2023-12</c:v>
                </c:pt>
                <c:pt idx="228">
                  <c:v>2024-1</c:v>
                </c:pt>
                <c:pt idx="229">
                  <c:v>2024-2</c:v>
                </c:pt>
                <c:pt idx="230">
                  <c:v>2024-3</c:v>
                </c:pt>
                <c:pt idx="231">
                  <c:v>2024-4</c:v>
                </c:pt>
                <c:pt idx="232">
                  <c:v>2024-5</c:v>
                </c:pt>
                <c:pt idx="233">
                  <c:v>2024-6</c:v>
                </c:pt>
                <c:pt idx="234">
                  <c:v>2024-7</c:v>
                </c:pt>
                <c:pt idx="235">
                  <c:v>2024-8</c:v>
                </c:pt>
                <c:pt idx="236">
                  <c:v>2024-9</c:v>
                </c:pt>
                <c:pt idx="237">
                  <c:v>2024-10</c:v>
                </c:pt>
                <c:pt idx="238">
                  <c:v>2024-11</c:v>
                </c:pt>
                <c:pt idx="239">
                  <c:v>2024-12</c:v>
                </c:pt>
              </c:strCache>
            </c:strRef>
          </c:cat>
          <c:val>
            <c:numRef>
              <c:f>Sheet1!$B$74:$B$313</c:f>
              <c:numCache>
                <c:formatCode>0.0</c:formatCode>
                <c:ptCount val="240"/>
                <c:pt idx="0">
                  <c:v>89.966666666666654</c:v>
                </c:pt>
                <c:pt idx="1">
                  <c:v>90.758333333333326</c:v>
                </c:pt>
                <c:pt idx="2">
                  <c:v>89.466666666666654</c:v>
                </c:pt>
                <c:pt idx="3">
                  <c:v>89.741666666666674</c:v>
                </c:pt>
                <c:pt idx="4">
                  <c:v>88.40000000000002</c:v>
                </c:pt>
                <c:pt idx="5">
                  <c:v>89.424999999999997</c:v>
                </c:pt>
                <c:pt idx="6">
                  <c:v>88.825000000000003</c:v>
                </c:pt>
                <c:pt idx="7">
                  <c:v>89.5</c:v>
                </c:pt>
                <c:pt idx="8">
                  <c:v>90.524999999999991</c:v>
                </c:pt>
                <c:pt idx="9">
                  <c:v>88.36666666666666</c:v>
                </c:pt>
                <c:pt idx="10">
                  <c:v>89.441666666666663</c:v>
                </c:pt>
                <c:pt idx="11">
                  <c:v>90.72499999999998</c:v>
                </c:pt>
                <c:pt idx="12">
                  <c:v>90.399999999999991</c:v>
                </c:pt>
                <c:pt idx="13">
                  <c:v>90.899999999999977</c:v>
                </c:pt>
                <c:pt idx="14">
                  <c:v>91.674999999999997</c:v>
                </c:pt>
                <c:pt idx="15">
                  <c:v>92.216666666666654</c:v>
                </c:pt>
                <c:pt idx="16">
                  <c:v>94.683333333333337</c:v>
                </c:pt>
                <c:pt idx="17">
                  <c:v>96.158333333333346</c:v>
                </c:pt>
                <c:pt idx="18">
                  <c:v>97.658333333333346</c:v>
                </c:pt>
                <c:pt idx="19">
                  <c:v>98.600000000000009</c:v>
                </c:pt>
                <c:pt idx="20">
                  <c:v>98.966666666666683</c:v>
                </c:pt>
                <c:pt idx="21">
                  <c:v>102.46666666666668</c:v>
                </c:pt>
                <c:pt idx="22">
                  <c:v>106.43333333333334</c:v>
                </c:pt>
                <c:pt idx="23">
                  <c:v>106.96666666666665</c:v>
                </c:pt>
                <c:pt idx="24">
                  <c:v>110.07499999999999</c:v>
                </c:pt>
                <c:pt idx="25">
                  <c:v>111.97499999999998</c:v>
                </c:pt>
                <c:pt idx="26">
                  <c:v>114.89166666666665</c:v>
                </c:pt>
                <c:pt idx="27">
                  <c:v>118.73333333333331</c:v>
                </c:pt>
                <c:pt idx="28">
                  <c:v>121.28333333333332</c:v>
                </c:pt>
                <c:pt idx="29">
                  <c:v>123.29166666666664</c:v>
                </c:pt>
                <c:pt idx="30">
                  <c:v>126.80833333333329</c:v>
                </c:pt>
                <c:pt idx="31">
                  <c:v>130.35833333333332</c:v>
                </c:pt>
                <c:pt idx="32">
                  <c:v>132.14166666666668</c:v>
                </c:pt>
                <c:pt idx="33">
                  <c:v>134.94999999999999</c:v>
                </c:pt>
                <c:pt idx="34">
                  <c:v>134.38333333333333</c:v>
                </c:pt>
                <c:pt idx="35">
                  <c:v>138.63333333333335</c:v>
                </c:pt>
                <c:pt idx="36">
                  <c:v>139.35</c:v>
                </c:pt>
                <c:pt idx="37">
                  <c:v>141.99166666666667</c:v>
                </c:pt>
                <c:pt idx="38">
                  <c:v>143.19166666666666</c:v>
                </c:pt>
                <c:pt idx="39">
                  <c:v>144.35833333333332</c:v>
                </c:pt>
                <c:pt idx="40">
                  <c:v>144.13333333333333</c:v>
                </c:pt>
                <c:pt idx="41">
                  <c:v>144.35</c:v>
                </c:pt>
                <c:pt idx="42">
                  <c:v>143.71666666666667</c:v>
                </c:pt>
                <c:pt idx="43">
                  <c:v>140.55833333333334</c:v>
                </c:pt>
                <c:pt idx="44">
                  <c:v>140.20000000000002</c:v>
                </c:pt>
                <c:pt idx="45">
                  <c:v>134.00000000000003</c:v>
                </c:pt>
                <c:pt idx="46">
                  <c:v>128.10000000000002</c:v>
                </c:pt>
                <c:pt idx="47">
                  <c:v>119.00833333333337</c:v>
                </c:pt>
                <c:pt idx="48">
                  <c:v>111.47500000000002</c:v>
                </c:pt>
                <c:pt idx="49">
                  <c:v>102.80000000000001</c:v>
                </c:pt>
                <c:pt idx="50">
                  <c:v>93.975000000000009</c:v>
                </c:pt>
                <c:pt idx="51">
                  <c:v>84.916666666666657</c:v>
                </c:pt>
                <c:pt idx="52">
                  <c:v>77.766666666666652</c:v>
                </c:pt>
                <c:pt idx="53">
                  <c:v>70.833333333333329</c:v>
                </c:pt>
                <c:pt idx="54">
                  <c:v>62.291666666666664</c:v>
                </c:pt>
                <c:pt idx="55">
                  <c:v>56.416666666666664</c:v>
                </c:pt>
                <c:pt idx="56">
                  <c:v>50.6</c:v>
                </c:pt>
                <c:pt idx="57">
                  <c:v>49.416666666666664</c:v>
                </c:pt>
                <c:pt idx="58">
                  <c:v>49.85</c:v>
                </c:pt>
                <c:pt idx="59">
                  <c:v>53.041666666666664</c:v>
                </c:pt>
                <c:pt idx="60">
                  <c:v>53.75</c:v>
                </c:pt>
                <c:pt idx="61">
                  <c:v>55.758333333333333</c:v>
                </c:pt>
                <c:pt idx="62">
                  <c:v>58.725000000000001</c:v>
                </c:pt>
                <c:pt idx="63">
                  <c:v>61.250000000000007</c:v>
                </c:pt>
                <c:pt idx="64">
                  <c:v>64.483333333333334</c:v>
                </c:pt>
                <c:pt idx="65">
                  <c:v>67.941666666666677</c:v>
                </c:pt>
                <c:pt idx="66">
                  <c:v>72.516666666666666</c:v>
                </c:pt>
                <c:pt idx="67">
                  <c:v>77.025000000000006</c:v>
                </c:pt>
                <c:pt idx="68">
                  <c:v>80.891666666666666</c:v>
                </c:pt>
                <c:pt idx="69">
                  <c:v>86.800000000000011</c:v>
                </c:pt>
                <c:pt idx="70">
                  <c:v>91.183333333333337</c:v>
                </c:pt>
                <c:pt idx="71">
                  <c:v>98.591666666666654</c:v>
                </c:pt>
                <c:pt idx="72">
                  <c:v>104.79166666666667</c:v>
                </c:pt>
                <c:pt idx="73">
                  <c:v>111.13333333333333</c:v>
                </c:pt>
                <c:pt idx="74">
                  <c:v>119.71666666666665</c:v>
                </c:pt>
                <c:pt idx="75">
                  <c:v>123.88333333333333</c:v>
                </c:pt>
                <c:pt idx="76">
                  <c:v>132.53333333333333</c:v>
                </c:pt>
                <c:pt idx="77">
                  <c:v>138.03333333333336</c:v>
                </c:pt>
                <c:pt idx="78">
                  <c:v>141.32500000000002</c:v>
                </c:pt>
                <c:pt idx="79">
                  <c:v>144.67500000000004</c:v>
                </c:pt>
                <c:pt idx="80">
                  <c:v>145.28333333333336</c:v>
                </c:pt>
                <c:pt idx="81">
                  <c:v>146.77500000000001</c:v>
                </c:pt>
                <c:pt idx="82">
                  <c:v>147.42499999999998</c:v>
                </c:pt>
                <c:pt idx="83">
                  <c:v>143.6</c:v>
                </c:pt>
                <c:pt idx="84">
                  <c:v>144.84166666666667</c:v>
                </c:pt>
                <c:pt idx="85">
                  <c:v>144.28333333333333</c:v>
                </c:pt>
                <c:pt idx="86">
                  <c:v>141.05833333333334</c:v>
                </c:pt>
                <c:pt idx="87">
                  <c:v>141.07500000000002</c:v>
                </c:pt>
                <c:pt idx="88">
                  <c:v>136.38333333333335</c:v>
                </c:pt>
                <c:pt idx="89">
                  <c:v>132.8666666666667</c:v>
                </c:pt>
                <c:pt idx="90">
                  <c:v>134.15</c:v>
                </c:pt>
                <c:pt idx="91">
                  <c:v>132.125</c:v>
                </c:pt>
                <c:pt idx="92">
                  <c:v>131.69166666666663</c:v>
                </c:pt>
                <c:pt idx="93">
                  <c:v>130.73333333333332</c:v>
                </c:pt>
                <c:pt idx="94">
                  <c:v>128.70833333333331</c:v>
                </c:pt>
                <c:pt idx="95">
                  <c:v>128.38333333333333</c:v>
                </c:pt>
                <c:pt idx="96">
                  <c:v>125.92500000000003</c:v>
                </c:pt>
                <c:pt idx="97">
                  <c:v>124.00833333333337</c:v>
                </c:pt>
                <c:pt idx="98">
                  <c:v>121.7166666666667</c:v>
                </c:pt>
                <c:pt idx="99">
                  <c:v>123.0916666666667</c:v>
                </c:pt>
                <c:pt idx="100">
                  <c:v>121.24166666666672</c:v>
                </c:pt>
                <c:pt idx="101">
                  <c:v>119.89166666666667</c:v>
                </c:pt>
                <c:pt idx="102">
                  <c:v>117.36666666666667</c:v>
                </c:pt>
                <c:pt idx="103">
                  <c:v>119.09166666666665</c:v>
                </c:pt>
                <c:pt idx="104">
                  <c:v>122.22500000000001</c:v>
                </c:pt>
                <c:pt idx="105">
                  <c:v>119.10833333333335</c:v>
                </c:pt>
                <c:pt idx="106">
                  <c:v>120.93333333333332</c:v>
                </c:pt>
                <c:pt idx="107">
                  <c:v>120.61666666666667</c:v>
                </c:pt>
                <c:pt idx="108">
                  <c:v>121.075</c:v>
                </c:pt>
                <c:pt idx="109">
                  <c:v>121.79166666666669</c:v>
                </c:pt>
                <c:pt idx="110">
                  <c:v>123.44166666666668</c:v>
                </c:pt>
                <c:pt idx="111">
                  <c:v>121.72499999999998</c:v>
                </c:pt>
                <c:pt idx="112">
                  <c:v>122.40000000000002</c:v>
                </c:pt>
                <c:pt idx="113">
                  <c:v>123.72500000000001</c:v>
                </c:pt>
                <c:pt idx="114">
                  <c:v>124.7</c:v>
                </c:pt>
                <c:pt idx="115">
                  <c:v>123.40833333333335</c:v>
                </c:pt>
                <c:pt idx="116">
                  <c:v>121.15833333333335</c:v>
                </c:pt>
                <c:pt idx="117">
                  <c:v>123.05</c:v>
                </c:pt>
                <c:pt idx="118">
                  <c:v>121.49166666666667</c:v>
                </c:pt>
                <c:pt idx="119">
                  <c:v>125.50000000000001</c:v>
                </c:pt>
                <c:pt idx="120">
                  <c:v>124.70833333333336</c:v>
                </c:pt>
                <c:pt idx="121">
                  <c:v>123.91666666666669</c:v>
                </c:pt>
                <c:pt idx="122">
                  <c:v>123.29166666666667</c:v>
                </c:pt>
                <c:pt idx="123">
                  <c:v>125.13333333333334</c:v>
                </c:pt>
                <c:pt idx="124">
                  <c:v>125.65833333333335</c:v>
                </c:pt>
                <c:pt idx="125">
                  <c:v>126.24166666666667</c:v>
                </c:pt>
                <c:pt idx="126">
                  <c:v>125.5</c:v>
                </c:pt>
                <c:pt idx="127">
                  <c:v>125.95833333333336</c:v>
                </c:pt>
                <c:pt idx="128">
                  <c:v>126.17500000000001</c:v>
                </c:pt>
                <c:pt idx="129">
                  <c:v>126.24999999999999</c:v>
                </c:pt>
                <c:pt idx="130">
                  <c:v>128.875</c:v>
                </c:pt>
                <c:pt idx="131">
                  <c:v>127.30833333333334</c:v>
                </c:pt>
                <c:pt idx="132">
                  <c:v>128.20833333333334</c:v>
                </c:pt>
                <c:pt idx="133">
                  <c:v>127.47500000000001</c:v>
                </c:pt>
                <c:pt idx="134">
                  <c:v>129.54999999999998</c:v>
                </c:pt>
                <c:pt idx="135">
                  <c:v>131.38333333333333</c:v>
                </c:pt>
                <c:pt idx="136">
                  <c:v>134.30833333333334</c:v>
                </c:pt>
                <c:pt idx="137">
                  <c:v>134.9916666666667</c:v>
                </c:pt>
                <c:pt idx="138">
                  <c:v>135.25000000000003</c:v>
                </c:pt>
                <c:pt idx="139">
                  <c:v>136.55000000000004</c:v>
                </c:pt>
                <c:pt idx="140">
                  <c:v>137.22500000000002</c:v>
                </c:pt>
                <c:pt idx="141">
                  <c:v>136.80000000000004</c:v>
                </c:pt>
                <c:pt idx="142">
                  <c:v>135.625</c:v>
                </c:pt>
                <c:pt idx="143">
                  <c:v>135.94166666666666</c:v>
                </c:pt>
                <c:pt idx="144">
                  <c:v>135.18333333333337</c:v>
                </c:pt>
                <c:pt idx="145">
                  <c:v>136.11666666666667</c:v>
                </c:pt>
                <c:pt idx="146">
                  <c:v>137.59166666666667</c:v>
                </c:pt>
                <c:pt idx="147">
                  <c:v>135.61666666666667</c:v>
                </c:pt>
                <c:pt idx="148">
                  <c:v>133.66666666666666</c:v>
                </c:pt>
                <c:pt idx="149">
                  <c:v>134.51666666666665</c:v>
                </c:pt>
                <c:pt idx="150">
                  <c:v>135.26666666666668</c:v>
                </c:pt>
                <c:pt idx="151">
                  <c:v>135.70833333333334</c:v>
                </c:pt>
                <c:pt idx="152">
                  <c:v>138.625</c:v>
                </c:pt>
                <c:pt idx="153">
                  <c:v>139.84166666666667</c:v>
                </c:pt>
                <c:pt idx="154">
                  <c:v>143.72499999999999</c:v>
                </c:pt>
                <c:pt idx="155">
                  <c:v>146.84166666666667</c:v>
                </c:pt>
                <c:pt idx="156">
                  <c:v>151.50000000000003</c:v>
                </c:pt>
                <c:pt idx="157">
                  <c:v>153.74166666666667</c:v>
                </c:pt>
                <c:pt idx="158">
                  <c:v>154.24166666666665</c:v>
                </c:pt>
                <c:pt idx="159">
                  <c:v>154.40833333333333</c:v>
                </c:pt>
                <c:pt idx="160">
                  <c:v>154.92499999999998</c:v>
                </c:pt>
                <c:pt idx="161">
                  <c:v>155.02500000000001</c:v>
                </c:pt>
                <c:pt idx="162">
                  <c:v>156.11666666666665</c:v>
                </c:pt>
                <c:pt idx="163">
                  <c:v>156.63333333333333</c:v>
                </c:pt>
                <c:pt idx="164">
                  <c:v>154.40833333333333</c:v>
                </c:pt>
                <c:pt idx="165">
                  <c:v>156.23333333333335</c:v>
                </c:pt>
                <c:pt idx="166">
                  <c:v>153.81666666666669</c:v>
                </c:pt>
                <c:pt idx="167">
                  <c:v>148.94166666666669</c:v>
                </c:pt>
                <c:pt idx="168">
                  <c:v>144.75833333333335</c:v>
                </c:pt>
                <c:pt idx="169">
                  <c:v>143.65833333333333</c:v>
                </c:pt>
                <c:pt idx="170">
                  <c:v>138.52500000000001</c:v>
                </c:pt>
                <c:pt idx="171">
                  <c:v>135.15833333333333</c:v>
                </c:pt>
                <c:pt idx="172">
                  <c:v>132.35833333333332</c:v>
                </c:pt>
                <c:pt idx="173">
                  <c:v>128.46666666666664</c:v>
                </c:pt>
                <c:pt idx="174">
                  <c:v>124.26666666666664</c:v>
                </c:pt>
                <c:pt idx="175">
                  <c:v>119.33333333333331</c:v>
                </c:pt>
                <c:pt idx="176">
                  <c:v>116.25</c:v>
                </c:pt>
                <c:pt idx="177">
                  <c:v>111.28333333333332</c:v>
                </c:pt>
                <c:pt idx="178">
                  <c:v>106.39999999999999</c:v>
                </c:pt>
                <c:pt idx="179">
                  <c:v>104.85833333333335</c:v>
                </c:pt>
                <c:pt idx="180">
                  <c:v>101.81666666666666</c:v>
                </c:pt>
                <c:pt idx="181">
                  <c:v>98.75833333333334</c:v>
                </c:pt>
                <c:pt idx="182">
                  <c:v>95.25833333333334</c:v>
                </c:pt>
                <c:pt idx="183">
                  <c:v>91.375</c:v>
                </c:pt>
                <c:pt idx="184">
                  <c:v>86.008333333333326</c:v>
                </c:pt>
                <c:pt idx="185">
                  <c:v>83.058333333333351</c:v>
                </c:pt>
                <c:pt idx="186">
                  <c:v>80.333333333333357</c:v>
                </c:pt>
                <c:pt idx="187">
                  <c:v>79.250000000000014</c:v>
                </c:pt>
                <c:pt idx="188">
                  <c:v>76.741666666666688</c:v>
                </c:pt>
                <c:pt idx="189">
                  <c:v>74.875</c:v>
                </c:pt>
                <c:pt idx="190">
                  <c:v>75.133333333333326</c:v>
                </c:pt>
                <c:pt idx="191">
                  <c:v>73.158333333333331</c:v>
                </c:pt>
                <c:pt idx="192">
                  <c:v>73.666666666666671</c:v>
                </c:pt>
                <c:pt idx="193">
                  <c:v>73.88333333333334</c:v>
                </c:pt>
                <c:pt idx="194">
                  <c:v>78.591666666666683</c:v>
                </c:pt>
                <c:pt idx="195">
                  <c:v>83.016666666666666</c:v>
                </c:pt>
                <c:pt idx="196">
                  <c:v>87.875</c:v>
                </c:pt>
                <c:pt idx="197">
                  <c:v>92.708333333333329</c:v>
                </c:pt>
                <c:pt idx="198">
                  <c:v>97.383333333333326</c:v>
                </c:pt>
                <c:pt idx="199">
                  <c:v>99.833333333333329</c:v>
                </c:pt>
                <c:pt idx="200">
                  <c:v>104.30000000000001</c:v>
                </c:pt>
                <c:pt idx="201">
                  <c:v>108.03333333333335</c:v>
                </c:pt>
                <c:pt idx="202">
                  <c:v>110.08333333333333</c:v>
                </c:pt>
                <c:pt idx="203">
                  <c:v>115.52500000000002</c:v>
                </c:pt>
                <c:pt idx="204">
                  <c:v>121.29166666666669</c:v>
                </c:pt>
                <c:pt idx="205">
                  <c:v>125.50833333333334</c:v>
                </c:pt>
                <c:pt idx="206">
                  <c:v>127.18333333333334</c:v>
                </c:pt>
                <c:pt idx="207">
                  <c:v>128.41666666666666</c:v>
                </c:pt>
                <c:pt idx="208">
                  <c:v>132.92499999999998</c:v>
                </c:pt>
                <c:pt idx="209">
                  <c:v>134.21666666666664</c:v>
                </c:pt>
                <c:pt idx="210">
                  <c:v>133.6</c:v>
                </c:pt>
                <c:pt idx="211">
                  <c:v>135.85833333333332</c:v>
                </c:pt>
                <c:pt idx="212">
                  <c:v>136.48333333333332</c:v>
                </c:pt>
                <c:pt idx="213">
                  <c:v>137.15833333333333</c:v>
                </c:pt>
                <c:pt idx="214">
                  <c:v>137.12499999999997</c:v>
                </c:pt>
                <c:pt idx="215">
                  <c:v>135.23333333333332</c:v>
                </c:pt>
                <c:pt idx="216">
                  <c:v>131.27500000000001</c:v>
                </c:pt>
                <c:pt idx="217">
                  <c:v>129.1</c:v>
                </c:pt>
                <c:pt idx="218">
                  <c:v>130.65</c:v>
                </c:pt>
                <c:pt idx="219">
                  <c:v>130.25833333333335</c:v>
                </c:pt>
                <c:pt idx="220">
                  <c:v>127.79166666666667</c:v>
                </c:pt>
                <c:pt idx="221">
                  <c:v>128.65</c:v>
                </c:pt>
                <c:pt idx="222">
                  <c:v>128.28333333333333</c:v>
                </c:pt>
                <c:pt idx="223">
                  <c:v>127.19166666666666</c:v>
                </c:pt>
                <c:pt idx="224">
                  <c:v>126.14166666666667</c:v>
                </c:pt>
                <c:pt idx="225">
                  <c:v>124.78333333333332</c:v>
                </c:pt>
                <c:pt idx="226">
                  <c:v>123.54166666666667</c:v>
                </c:pt>
                <c:pt idx="227">
                  <c:v>120.77499999999999</c:v>
                </c:pt>
                <c:pt idx="228">
                  <c:v>119.14166666666665</c:v>
                </c:pt>
                <c:pt idx="229">
                  <c:v>118.11666666666666</c:v>
                </c:pt>
                <c:pt idx="230">
                  <c:v>112.81666666666666</c:v>
                </c:pt>
                <c:pt idx="231">
                  <c:v>112.325</c:v>
                </c:pt>
                <c:pt idx="232">
                  <c:v>108.56666666666668</c:v>
                </c:pt>
                <c:pt idx="233">
                  <c:v>103.58333333333336</c:v>
                </c:pt>
                <c:pt idx="234">
                  <c:v>102</c:v>
                </c:pt>
                <c:pt idx="235">
                  <c:v>99.524999999999991</c:v>
                </c:pt>
                <c:pt idx="236">
                  <c:v>99.083333333333329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745A-4BEA-8311-4FB0EFC46F03}"/>
            </c:ext>
          </c:extLst>
        </c:ser>
        <c:ser>
          <c:idx val="5"/>
          <c:order val="1"/>
          <c:tx>
            <c:strRef>
              <c:f>Sheet1!$C$1</c:f>
              <c:strCache>
                <c:ptCount val="1"/>
                <c:pt idx="0">
                  <c:v>AE Originalwerte</c:v>
                </c:pt>
              </c:strCache>
            </c:strRef>
          </c:tx>
          <c:spPr>
            <a:ln w="12700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strRef>
              <c:f>Sheet1!$A$74:$A$313</c:f>
              <c:strCache>
                <c:ptCount val="240"/>
                <c:pt idx="0">
                  <c:v>2005-1</c:v>
                </c:pt>
                <c:pt idx="1">
                  <c:v>2005-2</c:v>
                </c:pt>
                <c:pt idx="2">
                  <c:v>2005-3</c:v>
                </c:pt>
                <c:pt idx="3">
                  <c:v>2005-4</c:v>
                </c:pt>
                <c:pt idx="4">
                  <c:v>2005-5</c:v>
                </c:pt>
                <c:pt idx="5">
                  <c:v>2005-6</c:v>
                </c:pt>
                <c:pt idx="6">
                  <c:v>2005-7</c:v>
                </c:pt>
                <c:pt idx="7">
                  <c:v>2005-8</c:v>
                </c:pt>
                <c:pt idx="8">
                  <c:v>2005-9</c:v>
                </c:pt>
                <c:pt idx="9">
                  <c:v>2005-10</c:v>
                </c:pt>
                <c:pt idx="10">
                  <c:v>2005-11</c:v>
                </c:pt>
                <c:pt idx="11">
                  <c:v>2005-12</c:v>
                </c:pt>
                <c:pt idx="12">
                  <c:v>2006-1</c:v>
                </c:pt>
                <c:pt idx="13">
                  <c:v>2006-2</c:v>
                </c:pt>
                <c:pt idx="14">
                  <c:v>2006-3</c:v>
                </c:pt>
                <c:pt idx="15">
                  <c:v>2006-4</c:v>
                </c:pt>
                <c:pt idx="16">
                  <c:v>2006-5</c:v>
                </c:pt>
                <c:pt idx="17">
                  <c:v>2006-6</c:v>
                </c:pt>
                <c:pt idx="18">
                  <c:v>2006-7</c:v>
                </c:pt>
                <c:pt idx="19">
                  <c:v>2006-8</c:v>
                </c:pt>
                <c:pt idx="20">
                  <c:v>2006-9</c:v>
                </c:pt>
                <c:pt idx="21">
                  <c:v>2006-10</c:v>
                </c:pt>
                <c:pt idx="22">
                  <c:v>2006-11</c:v>
                </c:pt>
                <c:pt idx="23">
                  <c:v>2006-12</c:v>
                </c:pt>
                <c:pt idx="24">
                  <c:v>2007-1</c:v>
                </c:pt>
                <c:pt idx="25">
                  <c:v>2007-2</c:v>
                </c:pt>
                <c:pt idx="26">
                  <c:v>2007-3</c:v>
                </c:pt>
                <c:pt idx="27">
                  <c:v>2007-4</c:v>
                </c:pt>
                <c:pt idx="28">
                  <c:v>2007-5</c:v>
                </c:pt>
                <c:pt idx="29">
                  <c:v>2007-6</c:v>
                </c:pt>
                <c:pt idx="30">
                  <c:v>2007-7</c:v>
                </c:pt>
                <c:pt idx="31">
                  <c:v>2007-8</c:v>
                </c:pt>
                <c:pt idx="32">
                  <c:v>2007-9</c:v>
                </c:pt>
                <c:pt idx="33">
                  <c:v>2007-10</c:v>
                </c:pt>
                <c:pt idx="34">
                  <c:v>2007-11</c:v>
                </c:pt>
                <c:pt idx="35">
                  <c:v>2007-12</c:v>
                </c:pt>
                <c:pt idx="36">
                  <c:v>2008-1</c:v>
                </c:pt>
                <c:pt idx="37">
                  <c:v>2008-2</c:v>
                </c:pt>
                <c:pt idx="38">
                  <c:v>2008-3</c:v>
                </c:pt>
                <c:pt idx="39">
                  <c:v>2008-4</c:v>
                </c:pt>
                <c:pt idx="40">
                  <c:v>2008-5</c:v>
                </c:pt>
                <c:pt idx="41">
                  <c:v>2008-6</c:v>
                </c:pt>
                <c:pt idx="42">
                  <c:v>2008-7</c:v>
                </c:pt>
                <c:pt idx="43">
                  <c:v>2008-8</c:v>
                </c:pt>
                <c:pt idx="44">
                  <c:v>2008-9</c:v>
                </c:pt>
                <c:pt idx="45">
                  <c:v>2008-10</c:v>
                </c:pt>
                <c:pt idx="46">
                  <c:v>2008-11</c:v>
                </c:pt>
                <c:pt idx="47">
                  <c:v>2008-12</c:v>
                </c:pt>
                <c:pt idx="48">
                  <c:v>2009-1</c:v>
                </c:pt>
                <c:pt idx="49">
                  <c:v>2009-2</c:v>
                </c:pt>
                <c:pt idx="50">
                  <c:v>2009-3</c:v>
                </c:pt>
                <c:pt idx="51">
                  <c:v>2009-4</c:v>
                </c:pt>
                <c:pt idx="52">
                  <c:v>2009-5</c:v>
                </c:pt>
                <c:pt idx="53">
                  <c:v>2009-6</c:v>
                </c:pt>
                <c:pt idx="54">
                  <c:v>2009-7</c:v>
                </c:pt>
                <c:pt idx="55">
                  <c:v>2009-8</c:v>
                </c:pt>
                <c:pt idx="56">
                  <c:v>2009-9</c:v>
                </c:pt>
                <c:pt idx="57">
                  <c:v>2009-10</c:v>
                </c:pt>
                <c:pt idx="58">
                  <c:v>2009-11</c:v>
                </c:pt>
                <c:pt idx="59">
                  <c:v>2009-12</c:v>
                </c:pt>
                <c:pt idx="60">
                  <c:v>2010-1</c:v>
                </c:pt>
                <c:pt idx="61">
                  <c:v>2010-2</c:v>
                </c:pt>
                <c:pt idx="62">
                  <c:v>2010-3</c:v>
                </c:pt>
                <c:pt idx="63">
                  <c:v>2010-4</c:v>
                </c:pt>
                <c:pt idx="64">
                  <c:v>2010-5</c:v>
                </c:pt>
                <c:pt idx="65">
                  <c:v>2010-6</c:v>
                </c:pt>
                <c:pt idx="66">
                  <c:v>2010-7</c:v>
                </c:pt>
                <c:pt idx="67">
                  <c:v>2010-8</c:v>
                </c:pt>
                <c:pt idx="68">
                  <c:v>2010-9</c:v>
                </c:pt>
                <c:pt idx="69">
                  <c:v>2010-10</c:v>
                </c:pt>
                <c:pt idx="70">
                  <c:v>2010-11</c:v>
                </c:pt>
                <c:pt idx="71">
                  <c:v>2010-12</c:v>
                </c:pt>
                <c:pt idx="72">
                  <c:v>2011-1</c:v>
                </c:pt>
                <c:pt idx="73">
                  <c:v>2011-2</c:v>
                </c:pt>
                <c:pt idx="74">
                  <c:v>2011-3</c:v>
                </c:pt>
                <c:pt idx="75">
                  <c:v>2011-4</c:v>
                </c:pt>
                <c:pt idx="76">
                  <c:v>2011-5</c:v>
                </c:pt>
                <c:pt idx="77">
                  <c:v>2011-6</c:v>
                </c:pt>
                <c:pt idx="78">
                  <c:v>2011-7</c:v>
                </c:pt>
                <c:pt idx="79">
                  <c:v>2011-8</c:v>
                </c:pt>
                <c:pt idx="80">
                  <c:v>2011-9</c:v>
                </c:pt>
                <c:pt idx="81">
                  <c:v>2011-10</c:v>
                </c:pt>
                <c:pt idx="82">
                  <c:v>2011-11</c:v>
                </c:pt>
                <c:pt idx="83">
                  <c:v>2011-12</c:v>
                </c:pt>
                <c:pt idx="84">
                  <c:v>2012-1</c:v>
                </c:pt>
                <c:pt idx="85">
                  <c:v>2012-2</c:v>
                </c:pt>
                <c:pt idx="86">
                  <c:v>2012-3</c:v>
                </c:pt>
                <c:pt idx="87">
                  <c:v>2012-4</c:v>
                </c:pt>
                <c:pt idx="88">
                  <c:v>2012-5</c:v>
                </c:pt>
                <c:pt idx="89">
                  <c:v>2012-6</c:v>
                </c:pt>
                <c:pt idx="90">
                  <c:v>2012-7</c:v>
                </c:pt>
                <c:pt idx="91">
                  <c:v>2012-8</c:v>
                </c:pt>
                <c:pt idx="92">
                  <c:v>2012-9</c:v>
                </c:pt>
                <c:pt idx="93">
                  <c:v>2012-10</c:v>
                </c:pt>
                <c:pt idx="94">
                  <c:v>2012-11</c:v>
                </c:pt>
                <c:pt idx="95">
                  <c:v>2012-12</c:v>
                </c:pt>
                <c:pt idx="96">
                  <c:v>2013-1</c:v>
                </c:pt>
                <c:pt idx="97">
                  <c:v>2013-2</c:v>
                </c:pt>
                <c:pt idx="98">
                  <c:v>2013-3</c:v>
                </c:pt>
                <c:pt idx="99">
                  <c:v>2013-4</c:v>
                </c:pt>
                <c:pt idx="100">
                  <c:v>2013-5</c:v>
                </c:pt>
                <c:pt idx="101">
                  <c:v>2013-6</c:v>
                </c:pt>
                <c:pt idx="102">
                  <c:v>2013-7</c:v>
                </c:pt>
                <c:pt idx="103">
                  <c:v>2013-8</c:v>
                </c:pt>
                <c:pt idx="104">
                  <c:v>2013-9</c:v>
                </c:pt>
                <c:pt idx="105">
                  <c:v>2013-10</c:v>
                </c:pt>
                <c:pt idx="106">
                  <c:v>2013-11</c:v>
                </c:pt>
                <c:pt idx="107">
                  <c:v>2013-12</c:v>
                </c:pt>
                <c:pt idx="108">
                  <c:v>2014-1</c:v>
                </c:pt>
                <c:pt idx="109">
                  <c:v>2014-2</c:v>
                </c:pt>
                <c:pt idx="110">
                  <c:v>2014-3</c:v>
                </c:pt>
                <c:pt idx="111">
                  <c:v>2014-4</c:v>
                </c:pt>
                <c:pt idx="112">
                  <c:v>2014-5</c:v>
                </c:pt>
                <c:pt idx="113">
                  <c:v>2014-6</c:v>
                </c:pt>
                <c:pt idx="114">
                  <c:v>2014-7</c:v>
                </c:pt>
                <c:pt idx="115">
                  <c:v>2014-8</c:v>
                </c:pt>
                <c:pt idx="116">
                  <c:v>2014-9</c:v>
                </c:pt>
                <c:pt idx="117">
                  <c:v>2014-10</c:v>
                </c:pt>
                <c:pt idx="118">
                  <c:v>2014-11</c:v>
                </c:pt>
                <c:pt idx="119">
                  <c:v>2014-12</c:v>
                </c:pt>
                <c:pt idx="120">
                  <c:v>2015-1</c:v>
                </c:pt>
                <c:pt idx="121">
                  <c:v>2015-2</c:v>
                </c:pt>
                <c:pt idx="122">
                  <c:v>2015-3</c:v>
                </c:pt>
                <c:pt idx="123">
                  <c:v>2015-4</c:v>
                </c:pt>
                <c:pt idx="124">
                  <c:v>2015-5</c:v>
                </c:pt>
                <c:pt idx="125">
                  <c:v>2015-6</c:v>
                </c:pt>
                <c:pt idx="126">
                  <c:v>2015-7</c:v>
                </c:pt>
                <c:pt idx="127">
                  <c:v>2015-8</c:v>
                </c:pt>
                <c:pt idx="128">
                  <c:v>2015-9</c:v>
                </c:pt>
                <c:pt idx="129">
                  <c:v>2015-10</c:v>
                </c:pt>
                <c:pt idx="130">
                  <c:v>2015-11</c:v>
                </c:pt>
                <c:pt idx="131">
                  <c:v>2015-12</c:v>
                </c:pt>
                <c:pt idx="132">
                  <c:v>2016-1</c:v>
                </c:pt>
                <c:pt idx="133">
                  <c:v>2016-2</c:v>
                </c:pt>
                <c:pt idx="134">
                  <c:v>2016-3</c:v>
                </c:pt>
                <c:pt idx="135">
                  <c:v>2016-4</c:v>
                </c:pt>
                <c:pt idx="136">
                  <c:v>2016-5</c:v>
                </c:pt>
                <c:pt idx="137">
                  <c:v>2016-6</c:v>
                </c:pt>
                <c:pt idx="138">
                  <c:v>2016-7</c:v>
                </c:pt>
                <c:pt idx="139">
                  <c:v>2016-8</c:v>
                </c:pt>
                <c:pt idx="140">
                  <c:v>2016-9</c:v>
                </c:pt>
                <c:pt idx="141">
                  <c:v>2016-10</c:v>
                </c:pt>
                <c:pt idx="142">
                  <c:v>2016-11</c:v>
                </c:pt>
                <c:pt idx="143">
                  <c:v>2016-12</c:v>
                </c:pt>
                <c:pt idx="144">
                  <c:v>2017-1</c:v>
                </c:pt>
                <c:pt idx="145">
                  <c:v>2017-2</c:v>
                </c:pt>
                <c:pt idx="146">
                  <c:v>2017-3</c:v>
                </c:pt>
                <c:pt idx="147">
                  <c:v>2017-4</c:v>
                </c:pt>
                <c:pt idx="148">
                  <c:v>2017-5</c:v>
                </c:pt>
                <c:pt idx="149">
                  <c:v>2017-6</c:v>
                </c:pt>
                <c:pt idx="150">
                  <c:v>2017-7</c:v>
                </c:pt>
                <c:pt idx="151">
                  <c:v>2017-8</c:v>
                </c:pt>
                <c:pt idx="152">
                  <c:v>2017-9</c:v>
                </c:pt>
                <c:pt idx="153">
                  <c:v>2017-10</c:v>
                </c:pt>
                <c:pt idx="154">
                  <c:v>2017-11</c:v>
                </c:pt>
                <c:pt idx="155">
                  <c:v>2017-12</c:v>
                </c:pt>
                <c:pt idx="156">
                  <c:v>2018-1</c:v>
                </c:pt>
                <c:pt idx="157">
                  <c:v>2018-2</c:v>
                </c:pt>
                <c:pt idx="158">
                  <c:v>2018-3</c:v>
                </c:pt>
                <c:pt idx="159">
                  <c:v>2018-4</c:v>
                </c:pt>
                <c:pt idx="160">
                  <c:v>2018-5</c:v>
                </c:pt>
                <c:pt idx="161">
                  <c:v>2018-6</c:v>
                </c:pt>
                <c:pt idx="162">
                  <c:v>2018-7</c:v>
                </c:pt>
                <c:pt idx="163">
                  <c:v>2018-8</c:v>
                </c:pt>
                <c:pt idx="164">
                  <c:v>2018-9</c:v>
                </c:pt>
                <c:pt idx="165">
                  <c:v>2018-10</c:v>
                </c:pt>
                <c:pt idx="166">
                  <c:v>2018-11</c:v>
                </c:pt>
                <c:pt idx="167">
                  <c:v>2018-12</c:v>
                </c:pt>
                <c:pt idx="168">
                  <c:v>2019-1</c:v>
                </c:pt>
                <c:pt idx="169">
                  <c:v>2019-2</c:v>
                </c:pt>
                <c:pt idx="170">
                  <c:v>2019-3</c:v>
                </c:pt>
                <c:pt idx="171">
                  <c:v>2019-4</c:v>
                </c:pt>
                <c:pt idx="172">
                  <c:v>2019-5</c:v>
                </c:pt>
                <c:pt idx="173">
                  <c:v>2019-6</c:v>
                </c:pt>
                <c:pt idx="174">
                  <c:v>2019-7</c:v>
                </c:pt>
                <c:pt idx="175">
                  <c:v>2019-8</c:v>
                </c:pt>
                <c:pt idx="176">
                  <c:v>2019-9</c:v>
                </c:pt>
                <c:pt idx="177">
                  <c:v>2019-10</c:v>
                </c:pt>
                <c:pt idx="178">
                  <c:v>2019-11</c:v>
                </c:pt>
                <c:pt idx="179">
                  <c:v>2019-12</c:v>
                </c:pt>
                <c:pt idx="180">
                  <c:v>2020-1</c:v>
                </c:pt>
                <c:pt idx="181">
                  <c:v>2020-2</c:v>
                </c:pt>
                <c:pt idx="182">
                  <c:v>2020-3</c:v>
                </c:pt>
                <c:pt idx="183">
                  <c:v>2020-4</c:v>
                </c:pt>
                <c:pt idx="184">
                  <c:v>2020-5</c:v>
                </c:pt>
                <c:pt idx="185">
                  <c:v>2020-6</c:v>
                </c:pt>
                <c:pt idx="186">
                  <c:v>2020-7</c:v>
                </c:pt>
                <c:pt idx="187">
                  <c:v>2020-8</c:v>
                </c:pt>
                <c:pt idx="188">
                  <c:v>2020-9</c:v>
                </c:pt>
                <c:pt idx="189">
                  <c:v>2020-10</c:v>
                </c:pt>
                <c:pt idx="190">
                  <c:v>2020-11</c:v>
                </c:pt>
                <c:pt idx="191">
                  <c:v>2020-12</c:v>
                </c:pt>
                <c:pt idx="192">
                  <c:v>2021-1</c:v>
                </c:pt>
                <c:pt idx="193">
                  <c:v>2021-2</c:v>
                </c:pt>
                <c:pt idx="194">
                  <c:v>2021-3</c:v>
                </c:pt>
                <c:pt idx="195">
                  <c:v>2021-4</c:v>
                </c:pt>
                <c:pt idx="196">
                  <c:v>2021-5</c:v>
                </c:pt>
                <c:pt idx="197">
                  <c:v>2021-6</c:v>
                </c:pt>
                <c:pt idx="198">
                  <c:v>2021-7</c:v>
                </c:pt>
                <c:pt idx="199">
                  <c:v>2021-8</c:v>
                </c:pt>
                <c:pt idx="200">
                  <c:v>2021-9</c:v>
                </c:pt>
                <c:pt idx="201">
                  <c:v>2021-10</c:v>
                </c:pt>
                <c:pt idx="202">
                  <c:v>2021-11</c:v>
                </c:pt>
                <c:pt idx="203">
                  <c:v>2021-12</c:v>
                </c:pt>
                <c:pt idx="204">
                  <c:v>2022-1</c:v>
                </c:pt>
                <c:pt idx="205">
                  <c:v>2022-2</c:v>
                </c:pt>
                <c:pt idx="206">
                  <c:v>2022-3</c:v>
                </c:pt>
                <c:pt idx="207">
                  <c:v>2022-4</c:v>
                </c:pt>
                <c:pt idx="208">
                  <c:v>2022-5</c:v>
                </c:pt>
                <c:pt idx="209">
                  <c:v>2022-6</c:v>
                </c:pt>
                <c:pt idx="210">
                  <c:v>2022-7</c:v>
                </c:pt>
                <c:pt idx="211">
                  <c:v>2022-8</c:v>
                </c:pt>
                <c:pt idx="212">
                  <c:v>2022-9</c:v>
                </c:pt>
                <c:pt idx="213">
                  <c:v>2022-10</c:v>
                </c:pt>
                <c:pt idx="214">
                  <c:v>2022-11</c:v>
                </c:pt>
                <c:pt idx="215">
                  <c:v>2022-12</c:v>
                </c:pt>
                <c:pt idx="216">
                  <c:v>2023-1</c:v>
                </c:pt>
                <c:pt idx="217">
                  <c:v>2023-2</c:v>
                </c:pt>
                <c:pt idx="218">
                  <c:v>2023-3</c:v>
                </c:pt>
                <c:pt idx="219">
                  <c:v>2023-4</c:v>
                </c:pt>
                <c:pt idx="220">
                  <c:v>2023-5</c:v>
                </c:pt>
                <c:pt idx="221">
                  <c:v>2023-6</c:v>
                </c:pt>
                <c:pt idx="222">
                  <c:v>2023-7</c:v>
                </c:pt>
                <c:pt idx="223">
                  <c:v>2023-8</c:v>
                </c:pt>
                <c:pt idx="224">
                  <c:v>2023-9</c:v>
                </c:pt>
                <c:pt idx="225">
                  <c:v>2023-10</c:v>
                </c:pt>
                <c:pt idx="226">
                  <c:v>2023-11</c:v>
                </c:pt>
                <c:pt idx="227">
                  <c:v>2023-12</c:v>
                </c:pt>
                <c:pt idx="228">
                  <c:v>2024-1</c:v>
                </c:pt>
                <c:pt idx="229">
                  <c:v>2024-2</c:v>
                </c:pt>
                <c:pt idx="230">
                  <c:v>2024-3</c:v>
                </c:pt>
                <c:pt idx="231">
                  <c:v>2024-4</c:v>
                </c:pt>
                <c:pt idx="232">
                  <c:v>2024-5</c:v>
                </c:pt>
                <c:pt idx="233">
                  <c:v>2024-6</c:v>
                </c:pt>
                <c:pt idx="234">
                  <c:v>2024-7</c:v>
                </c:pt>
                <c:pt idx="235">
                  <c:v>2024-8</c:v>
                </c:pt>
                <c:pt idx="236">
                  <c:v>2024-9</c:v>
                </c:pt>
                <c:pt idx="237">
                  <c:v>2024-10</c:v>
                </c:pt>
                <c:pt idx="238">
                  <c:v>2024-11</c:v>
                </c:pt>
                <c:pt idx="239">
                  <c:v>2024-12</c:v>
                </c:pt>
              </c:strCache>
            </c:strRef>
          </c:cat>
          <c:val>
            <c:numRef>
              <c:f>Sheet1!$C$74:$C$313</c:f>
              <c:numCache>
                <c:formatCode>General</c:formatCode>
                <c:ptCount val="240"/>
                <c:pt idx="177">
                  <c:v>96.3</c:v>
                </c:pt>
                <c:pt idx="178">
                  <c:v>86.3</c:v>
                </c:pt>
                <c:pt idx="179">
                  <c:v>122.4</c:v>
                </c:pt>
                <c:pt idx="180">
                  <c:v>82.6</c:v>
                </c:pt>
                <c:pt idx="181" formatCode="0.0">
                  <c:v>91.4</c:v>
                </c:pt>
                <c:pt idx="182" formatCode="0.0">
                  <c:v>71.7</c:v>
                </c:pt>
                <c:pt idx="183" formatCode="0.0">
                  <c:v>54.7</c:v>
                </c:pt>
                <c:pt idx="184" formatCode="0.0">
                  <c:v>42.2</c:v>
                </c:pt>
                <c:pt idx="185" formatCode="0.0">
                  <c:v>68.2</c:v>
                </c:pt>
                <c:pt idx="186" formatCode="0.0">
                  <c:v>67.400000000000006</c:v>
                </c:pt>
                <c:pt idx="187" formatCode="0.0">
                  <c:v>71.599999999999994</c:v>
                </c:pt>
                <c:pt idx="188">
                  <c:v>66.099999999999994</c:v>
                </c:pt>
                <c:pt idx="189">
                  <c:v>73.900000000000006</c:v>
                </c:pt>
                <c:pt idx="190">
                  <c:v>89.4</c:v>
                </c:pt>
                <c:pt idx="191">
                  <c:v>98.7</c:v>
                </c:pt>
                <c:pt idx="192" formatCode="0.0">
                  <c:v>88.7</c:v>
                </c:pt>
                <c:pt idx="193" formatCode="0.0">
                  <c:v>94</c:v>
                </c:pt>
                <c:pt idx="194" formatCode="0.0">
                  <c:v>128.19999999999999</c:v>
                </c:pt>
                <c:pt idx="195" formatCode="0.0">
                  <c:v>107.8</c:v>
                </c:pt>
                <c:pt idx="196" formatCode="0.0">
                  <c:v>100.5</c:v>
                </c:pt>
                <c:pt idx="197" formatCode="0.0">
                  <c:v>126.2</c:v>
                </c:pt>
                <c:pt idx="198" formatCode="0.0">
                  <c:v>123.5</c:v>
                </c:pt>
                <c:pt idx="199" formatCode="0.0">
                  <c:v>101</c:v>
                </c:pt>
                <c:pt idx="200" formatCode="0.0">
                  <c:v>119.7</c:v>
                </c:pt>
                <c:pt idx="201" formatCode="0.0">
                  <c:v>118.7</c:v>
                </c:pt>
                <c:pt idx="202" formatCode="0.0">
                  <c:v>114</c:v>
                </c:pt>
                <c:pt idx="203" formatCode="0.0">
                  <c:v>164</c:v>
                </c:pt>
                <c:pt idx="204" formatCode="0.0">
                  <c:v>157.9</c:v>
                </c:pt>
                <c:pt idx="205" formatCode="0.0">
                  <c:v>144.6</c:v>
                </c:pt>
                <c:pt idx="206" formatCode="0.0">
                  <c:v>148.30000000000001</c:v>
                </c:pt>
                <c:pt idx="207" formatCode="0.0">
                  <c:v>122.6</c:v>
                </c:pt>
                <c:pt idx="208" formatCode="0.0">
                  <c:v>154.6</c:v>
                </c:pt>
                <c:pt idx="209" formatCode="0.0">
                  <c:v>141.69999999999999</c:v>
                </c:pt>
                <c:pt idx="210" formatCode="0.0">
                  <c:v>116.1</c:v>
                </c:pt>
                <c:pt idx="211" formatCode="0.0">
                  <c:v>128.1</c:v>
                </c:pt>
                <c:pt idx="212" formatCode="0.0">
                  <c:v>127.2</c:v>
                </c:pt>
                <c:pt idx="213" formatCode="0.0">
                  <c:v>126.8</c:v>
                </c:pt>
                <c:pt idx="214" formatCode="0.0">
                  <c:v>113.6</c:v>
                </c:pt>
                <c:pt idx="215" formatCode="0.0">
                  <c:v>141.30000000000001</c:v>
                </c:pt>
                <c:pt idx="216">
                  <c:v>110.4</c:v>
                </c:pt>
                <c:pt idx="217">
                  <c:v>118.5</c:v>
                </c:pt>
                <c:pt idx="218">
                  <c:v>166.9</c:v>
                </c:pt>
                <c:pt idx="219">
                  <c:v>117.9</c:v>
                </c:pt>
                <c:pt idx="220">
                  <c:v>125</c:v>
                </c:pt>
                <c:pt idx="221">
                  <c:v>152</c:v>
                </c:pt>
                <c:pt idx="222">
                  <c:v>111.7</c:v>
                </c:pt>
                <c:pt idx="223">
                  <c:v>115</c:v>
                </c:pt>
                <c:pt idx="224">
                  <c:v>114.6</c:v>
                </c:pt>
                <c:pt idx="225">
                  <c:v>110.5</c:v>
                </c:pt>
                <c:pt idx="226">
                  <c:v>98.7</c:v>
                </c:pt>
                <c:pt idx="227">
                  <c:v>108.1</c:v>
                </c:pt>
                <c:pt idx="228">
                  <c:v>90.8</c:v>
                </c:pt>
                <c:pt idx="229">
                  <c:v>106.2</c:v>
                </c:pt>
                <c:pt idx="230">
                  <c:v>103.3</c:v>
                </c:pt>
                <c:pt idx="231">
                  <c:v>112</c:v>
                </c:pt>
                <c:pt idx="232">
                  <c:v>79.900000000000006</c:v>
                </c:pt>
                <c:pt idx="233">
                  <c:v>92.2</c:v>
                </c:pt>
                <c:pt idx="234">
                  <c:v>92.7</c:v>
                </c:pt>
                <c:pt idx="235">
                  <c:v>85.3</c:v>
                </c:pt>
                <c:pt idx="236">
                  <c:v>109.3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45A-4BEA-8311-4FB0EFC46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019264"/>
        <c:axId val="125020800"/>
      </c:lineChart>
      <c:catAx>
        <c:axId val="125019264"/>
        <c:scaling>
          <c:orientation val="minMax"/>
        </c:scaling>
        <c:delete val="0"/>
        <c:axPos val="b"/>
        <c:numFmt formatCode="0" sourceLinked="0"/>
        <c:majorTickMark val="out"/>
        <c:minorTickMark val="none"/>
        <c:tickLblPos val="none"/>
        <c:spPr>
          <a:ln w="12700">
            <a:solidFill>
              <a:schemeClr val="bg1">
                <a:lumMod val="50000"/>
              </a:schemeClr>
            </a:solidFill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20800"/>
        <c:crosses val="autoZero"/>
        <c:auto val="1"/>
        <c:lblAlgn val="ctr"/>
        <c:lblOffset val="100"/>
        <c:tickLblSkip val="12"/>
        <c:tickMarkSkip val="12"/>
        <c:noMultiLvlLbl val="1"/>
      </c:catAx>
      <c:valAx>
        <c:axId val="125020800"/>
        <c:scaling>
          <c:orientation val="minMax"/>
          <c:max val="180"/>
        </c:scaling>
        <c:delete val="0"/>
        <c:axPos val="l"/>
        <c:majorGridlines>
          <c:spPr>
            <a:ln w="12700">
              <a:solidFill>
                <a:schemeClr val="bg1">
                  <a:lumMod val="50000"/>
                </a:schemeClr>
              </a:solidFill>
            </a:ln>
          </c:spPr>
        </c:majorGridlines>
        <c:numFmt formatCode="#,##0" sourceLinked="0"/>
        <c:majorTickMark val="none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/>
            </a:pPr>
            <a:endParaRPr lang="de-DE"/>
          </a:p>
        </c:txPr>
        <c:crossAx val="125019264"/>
        <c:crosses val="autoZero"/>
        <c:crossBetween val="between"/>
      </c:valAx>
      <c:spPr>
        <a:noFill/>
        <a:ln w="25339">
          <a:noFill/>
        </a:ln>
      </c:spPr>
    </c:plotArea>
    <c:legend>
      <c:legendPos val="t"/>
      <c:legendEntry>
        <c:idx val="0"/>
        <c:txPr>
          <a:bodyPr/>
          <a:lstStyle/>
          <a:p>
            <a:pPr>
              <a:defRPr sz="1200" b="0"/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200" b="0"/>
            </a:pPr>
            <a:endParaRPr lang="de-DE"/>
          </a:p>
        </c:txPr>
      </c:legendEntry>
      <c:layout>
        <c:manualLayout>
          <c:xMode val="edge"/>
          <c:yMode val="edge"/>
          <c:x val="0.45717191636848642"/>
          <c:y val="1.3381697104759196E-2"/>
          <c:w val="0.18183158513911202"/>
          <c:h val="0.12349183062751946"/>
        </c:manualLayout>
      </c:layout>
      <c:overlay val="0"/>
      <c:txPr>
        <a:bodyPr/>
        <a:lstStyle/>
        <a:p>
          <a:pPr>
            <a:defRPr sz="1200" b="0"/>
          </a:pPr>
          <a:endParaRPr lang="de-DE"/>
        </a:p>
      </c:txPr>
    </c:legend>
    <c:plotVisOnly val="1"/>
    <c:dispBlanksAs val="gap"/>
    <c:showDLblsOverMax val="1"/>
  </c:chart>
  <c:spPr>
    <a:noFill/>
    <a:ln>
      <a:noFill/>
    </a:ln>
  </c:spPr>
  <c:txPr>
    <a:bodyPr/>
    <a:lstStyle/>
    <a:p>
      <a:pPr>
        <a:defRPr sz="1397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0.51328</cdr:x>
      <cdr:y>0.53984</cdr:y>
    </cdr:from>
    <cdr:to>
      <cdr:x>0.71016</cdr:x>
      <cdr:y>0.88108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B97E632B-0C7A-B9BC-20D4-53CFEBFF8EA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785960" y="2049364"/>
          <a:ext cx="2219325" cy="1295400"/>
        </a:xfrm>
        <a:prstGeom xmlns:a="http://schemas.openxmlformats.org/drawingml/2006/main" prst="rect">
          <a:avLst/>
        </a:prstGeom>
      </cdr:spPr>
    </cdr:pic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148" y="0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148" y="9432108"/>
            <a:ext cx="2932760" cy="4716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B12C4ED-F484-4CCE-8014-3E8B99C290EB}" type="slidenum">
              <a:rPr lang="en-US" altLang="en-US"/>
              <a:pPr/>
              <a:t>‹Nr.›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35052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382" y="0"/>
            <a:ext cx="2945293" cy="4650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74700"/>
            <a:ext cx="6596062" cy="3713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88" y="4720967"/>
            <a:ext cx="4983499" cy="448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9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382" y="9441933"/>
            <a:ext cx="2945293" cy="463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4000" tIns="54000" rIns="54000" bIns="5400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D79725-6B67-4FFF-86C4-FD1252ECF479}" type="slidenum">
              <a:rPr lang="de-DE" altLang="en-US"/>
              <a:pPr/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62034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Geneva" pitchFamily="-109" charset="-128"/>
      </a:defRPr>
    </a:lvl1pPr>
    <a:lvl2pPr marL="609539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2pPr>
    <a:lvl3pPr marL="1219080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3pPr>
    <a:lvl4pPr marL="182861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4pPr>
    <a:lvl5pPr marL="2438158"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Arial" pitchFamily="-109" charset="0"/>
        <a:ea typeface="Geneva" pitchFamily="-109" charset="-128"/>
        <a:cs typeface="+mn-cs"/>
      </a:defRPr>
    </a:lvl5pPr>
    <a:lvl6pPr marL="3047696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235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77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313" algn="l" defTabSz="60953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67729" y="4101466"/>
            <a:ext cx="11252851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3915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08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6186488" y="0"/>
            <a:ext cx="5969000" cy="655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917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0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6224791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732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er_rechts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 noChangeAspect="1"/>
          </p:cNvSpPr>
          <p:nvPr>
            <p:ph type="pic" sz="quarter" idx="11"/>
          </p:nvPr>
        </p:nvSpPr>
        <p:spPr>
          <a:xfrm>
            <a:off x="6178413" y="12699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9" name="Bildplatzhalter 7"/>
          <p:cNvSpPr>
            <a:spLocks noGrp="1" noChangeAspect="1"/>
          </p:cNvSpPr>
          <p:nvPr>
            <p:ph type="pic" sz="quarter" idx="12"/>
          </p:nvPr>
        </p:nvSpPr>
        <p:spPr>
          <a:xfrm>
            <a:off x="6178413" y="3236911"/>
            <a:ext cx="6012000" cy="3312000"/>
          </a:xfrm>
        </p:spPr>
        <p:txBody>
          <a:bodyPr/>
          <a:lstStyle/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6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52438" y="1488346"/>
            <a:ext cx="5524081" cy="4802917"/>
          </a:xfrm>
        </p:spPr>
        <p:txBody>
          <a:bodyPr/>
          <a:lstStyle>
            <a:lvl1pPr marL="379163" indent="-379163">
              <a:spcBef>
                <a:spcPts val="0"/>
              </a:spcBef>
              <a:defRPr sz="1800"/>
            </a:lvl1pPr>
            <a:lvl2pPr>
              <a:defRPr sz="1800"/>
            </a:lvl2pPr>
            <a:lvl3pPr>
              <a:defRPr sz="1800"/>
            </a:lvl3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1763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000" y="435600"/>
            <a:ext cx="8938800" cy="676800"/>
          </a:xfrm>
        </p:spPr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521" y="1898388"/>
            <a:ext cx="5386216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09521" y="2175378"/>
            <a:ext cx="5386216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565" y="1898388"/>
            <a:ext cx="5388332" cy="27699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609539" indent="0">
              <a:buNone/>
              <a:defRPr sz="2700" b="1"/>
            </a:lvl2pPr>
            <a:lvl3pPr marL="1219080" indent="0">
              <a:buNone/>
              <a:defRPr sz="2400" b="1"/>
            </a:lvl3pPr>
            <a:lvl4pPr marL="1828618" indent="0">
              <a:buNone/>
              <a:defRPr sz="2100" b="1"/>
            </a:lvl4pPr>
            <a:lvl5pPr marL="2438158" indent="0">
              <a:buNone/>
              <a:defRPr sz="2100" b="1"/>
            </a:lvl5pPr>
            <a:lvl6pPr marL="3047696" indent="0">
              <a:buNone/>
              <a:defRPr sz="2100" b="1"/>
            </a:lvl6pPr>
            <a:lvl7pPr marL="3657235" indent="0">
              <a:buNone/>
              <a:defRPr sz="2100" b="1"/>
            </a:lvl7pPr>
            <a:lvl8pPr marL="4266773" indent="0">
              <a:buNone/>
              <a:defRPr sz="2100" b="1"/>
            </a:lvl8pPr>
            <a:lvl9pPr marL="4876313" indent="0">
              <a:buNone/>
              <a:defRPr sz="21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92565" y="2175378"/>
            <a:ext cx="5388332" cy="411588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7344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6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8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06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525" y="273112"/>
            <a:ext cx="4010562" cy="11623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766113" y="273115"/>
            <a:ext cx="6814779" cy="601814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525" y="1435433"/>
            <a:ext cx="4010562" cy="307777"/>
          </a:xfrm>
        </p:spPr>
        <p:txBody>
          <a:bodyPr/>
          <a:lstStyle>
            <a:lvl1pPr marL="0" indent="0">
              <a:buNone/>
              <a:defRPr sz="20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889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406" y="4801712"/>
            <a:ext cx="7314248" cy="56687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406" y="612922"/>
            <a:ext cx="7314248" cy="656743"/>
          </a:xfrm>
        </p:spPr>
        <p:txBody>
          <a:bodyPr/>
          <a:lstStyle>
            <a:lvl1pPr marL="0" indent="0">
              <a:buNone/>
              <a:defRPr sz="4300"/>
            </a:lvl1pPr>
            <a:lvl2pPr marL="609539" indent="0">
              <a:buNone/>
              <a:defRPr sz="3700"/>
            </a:lvl2pPr>
            <a:lvl3pPr marL="1219080" indent="0">
              <a:buNone/>
              <a:defRPr sz="3200"/>
            </a:lvl3pPr>
            <a:lvl4pPr marL="1828618" indent="0">
              <a:buNone/>
              <a:defRPr sz="2700"/>
            </a:lvl4pPr>
            <a:lvl5pPr marL="2438158" indent="0">
              <a:buNone/>
              <a:defRPr sz="2700"/>
            </a:lvl5pPr>
            <a:lvl6pPr marL="3047696" indent="0">
              <a:buNone/>
              <a:defRPr sz="2700"/>
            </a:lvl6pPr>
            <a:lvl7pPr marL="3657235" indent="0">
              <a:buNone/>
              <a:defRPr sz="2700"/>
            </a:lvl7pPr>
            <a:lvl8pPr marL="4266773" indent="0">
              <a:buNone/>
              <a:defRPr sz="2700"/>
            </a:lvl8pPr>
            <a:lvl9pPr marL="4876313" indent="0">
              <a:buNone/>
              <a:defRPr sz="2700"/>
            </a:lvl9pPr>
          </a:lstStyle>
          <a:p>
            <a:pPr lvl="0"/>
            <a:r>
              <a:rPr lang="de-DE" noProof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406" y="5368580"/>
            <a:ext cx="7314248" cy="276999"/>
          </a:xfrm>
        </p:spPr>
        <p:txBody>
          <a:bodyPr/>
          <a:lstStyle>
            <a:lvl1pPr marL="0" indent="0">
              <a:buNone/>
              <a:defRPr sz="1800"/>
            </a:lvl1pPr>
            <a:lvl2pPr marL="609539" indent="0">
              <a:buNone/>
              <a:defRPr sz="1600"/>
            </a:lvl2pPr>
            <a:lvl3pPr marL="1219080" indent="0">
              <a:buNone/>
              <a:defRPr sz="1300"/>
            </a:lvl3pPr>
            <a:lvl4pPr marL="1828618" indent="0">
              <a:buNone/>
              <a:defRPr sz="1200"/>
            </a:lvl4pPr>
            <a:lvl5pPr marL="2438158" indent="0">
              <a:buNone/>
              <a:defRPr sz="1200"/>
            </a:lvl5pPr>
            <a:lvl6pPr marL="3047696" indent="0">
              <a:buNone/>
              <a:defRPr sz="1200"/>
            </a:lvl6pPr>
            <a:lvl7pPr marL="3657235" indent="0">
              <a:buNone/>
              <a:defRPr sz="1200"/>
            </a:lvl7pPr>
            <a:lvl8pPr marL="4266773" indent="0">
              <a:buNone/>
              <a:defRPr sz="1200"/>
            </a:lvl8pPr>
            <a:lvl9pPr marL="4876313" indent="0">
              <a:buNone/>
              <a:defRPr sz="12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67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925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Herzlichen Dank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für Ihre Aufmerksamkeit!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57345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bschluss_Dank_eng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Anpassen 3">
            <a:hlinkClick r:id="" action="ppaction://noaction" highlightClick="1"/>
          </p:cNvPr>
          <p:cNvSpPr/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pic>
        <p:nvPicPr>
          <p:cNvPr id="11" name="Bild 24" descr="Verlauf.pdf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741"/>
          <a:stretch>
            <a:fillRect/>
          </a:stretch>
        </p:blipFill>
        <p:spPr bwMode="auto">
          <a:xfrm>
            <a:off x="-2117" y="1092453"/>
            <a:ext cx="12192530" cy="193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723" y="5644889"/>
            <a:ext cx="11253600" cy="590400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12" name="Textfeld 11"/>
          <p:cNvSpPr txBox="1"/>
          <p:nvPr userDrawn="1"/>
        </p:nvSpPr>
        <p:spPr>
          <a:xfrm>
            <a:off x="468000" y="4100400"/>
            <a:ext cx="11253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sz="3000" b="1">
                <a:solidFill>
                  <a:schemeClr val="tx2"/>
                </a:solidFill>
              </a:rPr>
              <a:t>Thank you</a:t>
            </a:r>
            <a:br>
              <a:rPr lang="de-DE" altLang="en-US" sz="3000" b="1">
                <a:solidFill>
                  <a:schemeClr val="tx2"/>
                </a:solidFill>
              </a:rPr>
            </a:br>
            <a:r>
              <a:rPr lang="de-DE" altLang="en-US" sz="3000" b="0">
                <a:solidFill>
                  <a:schemeClr val="tx2"/>
                </a:solidFill>
              </a:rPr>
              <a:t>for your attention!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66284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mit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0" y="0"/>
            <a:ext cx="12190413" cy="6859588"/>
            <a:chOff x="0" y="0"/>
            <a:chExt cx="5760" cy="4320"/>
          </a:xfrm>
        </p:grpSpPr>
        <p:sp>
          <p:nvSpPr>
            <p:cNvPr id="6" name="Line 9"/>
            <p:cNvSpPr>
              <a:spLocks noChangeShapeType="1"/>
            </p:cNvSpPr>
            <p:nvPr/>
          </p:nvSpPr>
          <p:spPr bwMode="auto">
            <a:xfrm flipH="1">
              <a:off x="0" y="3979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222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538" y="0"/>
              <a:ext cx="0" cy="432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sp>
          <p:nvSpPr>
            <p:cNvPr id="9" name="Line 12"/>
            <p:cNvSpPr>
              <a:spLocks noChangeShapeType="1"/>
            </p:cNvSpPr>
            <p:nvPr/>
          </p:nvSpPr>
          <p:spPr bwMode="auto">
            <a:xfrm flipH="1">
              <a:off x="0" y="875"/>
              <a:ext cx="5760" cy="0"/>
            </a:xfrm>
            <a:prstGeom prst="line">
              <a:avLst/>
            </a:prstGeom>
            <a:noFill/>
            <a:ln w="12700">
              <a:noFill/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</p:grpSp>
      <p:grpSp>
        <p:nvGrpSpPr>
          <p:cNvPr id="2" name="Gruppieren 1"/>
          <p:cNvGrpSpPr/>
          <p:nvPr userDrawn="1"/>
        </p:nvGrpSpPr>
        <p:grpSpPr>
          <a:xfrm>
            <a:off x="-2117" y="1092454"/>
            <a:ext cx="12192530" cy="5767135"/>
            <a:chOff x="-1588" y="819150"/>
            <a:chExt cx="9145588" cy="4324350"/>
          </a:xfrm>
        </p:grpSpPr>
        <p:sp>
          <p:nvSpPr>
            <p:cNvPr id="4" name="Interaktive Schaltfläche: Anpassen 3">
              <a:hlinkClick r:id="" action="ppaction://noaction" highlightClick="1"/>
            </p:cNvPr>
            <p:cNvSpPr/>
            <p:nvPr userDrawn="1"/>
          </p:nvSpPr>
          <p:spPr bwMode="auto">
            <a:xfrm>
              <a:off x="0" y="2273300"/>
              <a:ext cx="9144000" cy="2870200"/>
            </a:xfrm>
            <a:prstGeom prst="actionButtonBlank">
              <a:avLst/>
            </a:prstGeom>
            <a:solidFill>
              <a:srgbClr val="ADCF8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54000" tIns="54000" rIns="54000" bIns="54000"/>
            <a:lstStyle/>
            <a:p>
              <a:pPr>
                <a:defRPr/>
              </a:pPr>
              <a:endParaRPr lang="de-DE">
                <a:latin typeface="Arial" pitchFamily="-109" charset="0"/>
                <a:ea typeface="+mn-ea"/>
              </a:endParaRPr>
            </a:p>
          </p:txBody>
        </p:sp>
        <p:pic>
          <p:nvPicPr>
            <p:cNvPr id="11" name="Bild 24" descr="Verlauf.pdf"/>
            <p:cNvPicPr>
              <a:picLocks noChangeAspect="1"/>
            </p:cNvPicPr>
            <p:nvPr userDrawn="1"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1741"/>
            <a:stretch>
              <a:fillRect/>
            </a:stretch>
          </p:blipFill>
          <p:spPr bwMode="auto">
            <a:xfrm>
              <a:off x="-1588" y="819150"/>
              <a:ext cx="9145588" cy="1454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463420" y="5644800"/>
            <a:ext cx="7261455" cy="589392"/>
          </a:xfrm>
        </p:spPr>
        <p:txBody>
          <a:bodyPr/>
          <a:lstStyle>
            <a:lvl1pPr marL="0" indent="0">
              <a:spcBef>
                <a:spcPct val="20000"/>
              </a:spcBef>
              <a:buFont typeface="Wingdings" pitchFamily="-109" charset="2"/>
              <a:buNone/>
              <a:defRPr sz="1400">
                <a:solidFill>
                  <a:srgbClr val="005A99"/>
                </a:solidFill>
                <a:sym typeface="Symbol" pitchFamily="-109" charset="2"/>
              </a:defRPr>
            </a:lvl1pPr>
          </a:lstStyle>
          <a:p>
            <a:r>
              <a:rPr lang="de-DE">
                <a:sym typeface="Symbol" pitchFamily="-109" charset="2"/>
              </a:rPr>
              <a:t>Formatvorlage des Untertitelmasters durch Klicken bearbeiten</a:t>
            </a:r>
            <a:endParaRPr lang="de-DE" dirty="0">
              <a:sym typeface="Symbol" pitchFamily="-109" charset="2"/>
            </a:endParaRP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463420" y="3375183"/>
            <a:ext cx="7261455" cy="461665"/>
          </a:xfrm>
        </p:spPr>
        <p:txBody>
          <a:bodyPr>
            <a:spAutoFit/>
          </a:bodyPr>
          <a:lstStyle>
            <a:lvl1pPr>
              <a:spcBef>
                <a:spcPct val="20000"/>
              </a:spcBef>
              <a:defRPr sz="3000"/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12" name="Bildplatzhalter 11"/>
          <p:cNvSpPr>
            <a:spLocks noGrp="1" noChangeAspect="1"/>
          </p:cNvSpPr>
          <p:nvPr>
            <p:ph type="pic" sz="quarter" idx="10"/>
          </p:nvPr>
        </p:nvSpPr>
        <p:spPr>
          <a:xfrm>
            <a:off x="0" y="3024702"/>
            <a:ext cx="3886200" cy="32109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459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7725" y="1563525"/>
            <a:ext cx="11254968" cy="4727738"/>
          </a:xfrm>
        </p:spPr>
        <p:txBody>
          <a:bodyPr/>
          <a:lstStyle>
            <a:lvl1pPr>
              <a:spcBef>
                <a:spcPts val="0"/>
              </a:spcBef>
              <a:spcAft>
                <a:spcPts val="900"/>
              </a:spcAft>
              <a:defRPr sz="1800"/>
            </a:lvl1pPr>
            <a:lvl2pPr>
              <a:spcBef>
                <a:spcPts val="0"/>
              </a:spcBef>
              <a:spcAft>
                <a:spcPts val="900"/>
              </a:spcAft>
              <a:defRPr sz="1800"/>
            </a:lvl2pPr>
            <a:lvl3pPr>
              <a:spcBef>
                <a:spcPts val="0"/>
              </a:spcBef>
              <a:spcAft>
                <a:spcPts val="900"/>
              </a:spcAft>
              <a:defRPr sz="1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/>
              <a:t>Dritte Ebene</a:t>
            </a:r>
            <a:endParaRPr lang="de-DE" dirty="0"/>
          </a:p>
        </p:txBody>
      </p:sp>
      <p:sp>
        <p:nvSpPr>
          <p:cNvPr id="7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8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9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8102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teraktive Schaltfläche: Anpassen 5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0" y="3031770"/>
            <a:ext cx="12190413" cy="3827819"/>
          </a:xfrm>
          <a:prstGeom prst="actionButtonBlank">
            <a:avLst/>
          </a:prstGeom>
          <a:solidFill>
            <a:srgbClr val="ADCF8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71962" tIns="71962" rIns="71962" bIns="71962"/>
          <a:lstStyle>
            <a:lvl1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1pPr>
            <a:lvl2pPr marL="37931725" indent="-37474525"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2pPr>
            <a:lvl3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  <a:ea typeface="Geneva" pitchFamily="-109" charset="-128"/>
              </a:defRPr>
            </a:lvl9pPr>
          </a:lstStyle>
          <a:p>
            <a:endParaRPr lang="de-DE" alt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468000" y="3373200"/>
            <a:ext cx="11253600" cy="461665"/>
          </a:xfrm>
        </p:spPr>
        <p:txBody>
          <a:bodyPr/>
          <a:lstStyle>
            <a:lvl1pPr marL="0" indent="0">
              <a:buNone/>
              <a:defRPr sz="3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06031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7723" y="1394148"/>
            <a:ext cx="5525897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6799" y="1394148"/>
            <a:ext cx="5525898" cy="489711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0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369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link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4" name="Inhaltsplatzhalter 3"/>
          <p:cNvSpPr>
            <a:spLocks noGrp="1" noChangeAspect="1"/>
          </p:cNvSpPr>
          <p:nvPr>
            <p:ph sz="half" idx="2" hasCustomPrompt="1"/>
          </p:nvPr>
        </p:nvSpPr>
        <p:spPr>
          <a:xfrm>
            <a:off x="6196799" y="1560364"/>
            <a:ext cx="5525898" cy="4730899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7" name="Bildplatzhalter 6"/>
          <p:cNvSpPr>
            <a:spLocks noGrp="1" noChangeAspect="1"/>
          </p:cNvSpPr>
          <p:nvPr>
            <p:ph type="pic" sz="quarter" idx="11"/>
          </p:nvPr>
        </p:nvSpPr>
        <p:spPr>
          <a:xfrm>
            <a:off x="0" y="1560364"/>
            <a:ext cx="6008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1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2" name="Datumsplatzhalter 3"/>
          <p:cNvSpPr>
            <a:spLocks noGrp="1"/>
          </p:cNvSpPr>
          <p:nvPr>
            <p:ph type="dt" sz="half" idx="1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3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293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rechts, Text,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8" name="Inhaltsplatzhalter 3"/>
          <p:cNvSpPr>
            <a:spLocks noGrp="1" noChangeAspect="1"/>
          </p:cNvSpPr>
          <p:nvPr>
            <p:ph sz="half" idx="12" hasCustomPrompt="1"/>
          </p:nvPr>
        </p:nvSpPr>
        <p:spPr>
          <a:xfrm>
            <a:off x="452438" y="1558800"/>
            <a:ext cx="5525898" cy="473246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2100"/>
            </a:lvl4pPr>
            <a:lvl5pPr>
              <a:defRPr sz="21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  <p:sp>
        <p:nvSpPr>
          <p:cNvPr id="9" name="Bildplatzhalter 6"/>
          <p:cNvSpPr>
            <a:spLocks noGrp="1" noChangeAspect="1"/>
          </p:cNvSpPr>
          <p:nvPr>
            <p:ph type="pic" sz="quarter" idx="13"/>
          </p:nvPr>
        </p:nvSpPr>
        <p:spPr>
          <a:xfrm>
            <a:off x="6103938" y="1558800"/>
            <a:ext cx="5613400" cy="497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13" name="Rectangle 92"/>
          <p:cNvSpPr txBox="1">
            <a:spLocks noChangeArrowheads="1"/>
          </p:cNvSpPr>
          <p:nvPr userDrawn="1"/>
        </p:nvSpPr>
        <p:spPr bwMode="auto">
          <a:xfrm>
            <a:off x="11024253" y="6627600"/>
            <a:ext cx="684000" cy="25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900" kern="1200">
                <a:solidFill>
                  <a:srgbClr val="005A99"/>
                </a:solidFill>
                <a:latin typeface="Arial" charset="0"/>
                <a:ea typeface="Geneva" pitchFamily="-109" charset="-128"/>
                <a:cs typeface="+mn-cs"/>
              </a:defRPr>
            </a:lvl1pPr>
            <a:lvl2pPr marL="609539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2pPr>
            <a:lvl3pPr marL="1219080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3pPr>
            <a:lvl4pPr marL="182861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4pPr>
            <a:lvl5pPr marL="2438158" algn="l" rtl="0" eaLnBrk="0" fontAlgn="base" hangingPunct="0">
              <a:spcBef>
                <a:spcPct val="0"/>
              </a:spcBef>
              <a:spcAft>
                <a:spcPct val="0"/>
              </a:spcAft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5pPr>
            <a:lvl6pPr marL="3047696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6pPr>
            <a:lvl7pPr marL="3657235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7pPr>
            <a:lvl8pPr marL="426677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8pPr>
            <a:lvl9pPr marL="4876313" algn="l" defTabSz="1219080" rtl="0" eaLnBrk="1" latinLnBrk="0" hangingPunct="1">
              <a:defRPr sz="1900" kern="1200">
                <a:solidFill>
                  <a:schemeClr val="tx1"/>
                </a:solidFill>
                <a:latin typeface="Arial" charset="0"/>
                <a:ea typeface="Geneva" pitchFamily="-109" charset="-128"/>
                <a:cs typeface="+mn-cs"/>
              </a:defRPr>
            </a:lvl9pPr>
          </a:lstStyle>
          <a:p>
            <a:pPr algn="l"/>
            <a:r>
              <a:rPr lang="de-DE" altLang="en-US">
                <a:cs typeface="Arial" charset="0"/>
              </a:rPr>
              <a:t>| </a:t>
            </a:r>
            <a:r>
              <a:rPr lang="de-DE" altLang="en-US" baseline="0">
                <a:cs typeface="Arial" charset="0"/>
              </a:rPr>
              <a:t> </a:t>
            </a:r>
            <a:r>
              <a:rPr lang="de-DE" altLang="en-US">
                <a:cs typeface="Arial" charset="0"/>
              </a:rPr>
              <a:t>Seite  </a:t>
            </a:r>
            <a:fld id="{2ECDA20F-BCE6-4369-A529-92D9643BE9CB}" type="slidenum">
              <a:rPr lang="de-DE" altLang="en-US" smtClean="0">
                <a:cs typeface="Arial" charset="0"/>
              </a:rPr>
              <a:pPr algn="l"/>
              <a:t>‹Nr.›</a:t>
            </a:fld>
            <a:endParaRPr lang="en-US" altLang="en-US">
              <a:cs typeface="Arial" charset="0"/>
            </a:endParaRPr>
          </a:p>
        </p:txBody>
      </p:sp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10260000" y="6627600"/>
            <a:ext cx="648000" cy="2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defRPr lang="en-US" sz="900" smtClean="0">
                <a:solidFill>
                  <a:srgbClr val="005A99"/>
                </a:solidFill>
                <a:cs typeface="Arial" charset="0"/>
              </a:defRPr>
            </a:lvl1pPr>
          </a:lstStyle>
          <a:p>
            <a:r>
              <a:rPr lang="de-DE"/>
              <a:t>13.08.2024</a:t>
            </a:r>
            <a:endParaRPr lang="en-US"/>
          </a:p>
        </p:txBody>
      </p:sp>
      <p:sp>
        <p:nvSpPr>
          <p:cNvPr id="15" name="Rectangle 9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15089" y="6627601"/>
            <a:ext cx="4068000" cy="23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5A99"/>
                </a:solidFill>
              </a:defRPr>
            </a:lvl1pPr>
          </a:lstStyle>
          <a:p>
            <a:r>
              <a:rPr lang="de-DE" altLang="en-US">
                <a:cs typeface="Arial" charset="0"/>
              </a:rPr>
              <a:t>VDW  | Auftragseingang 2. Quartal 2024 |</a:t>
            </a:r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88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 bwMode="auto">
          <a:xfrm>
            <a:off x="0" y="6537780"/>
            <a:ext cx="12190413" cy="347214"/>
          </a:xfrm>
          <a:prstGeom prst="rect">
            <a:avLst/>
          </a:prstGeom>
          <a:solidFill>
            <a:srgbClr val="C8C8C8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71962" tIns="71962" rIns="71962" bIns="71962"/>
          <a:lstStyle/>
          <a:p>
            <a:pPr>
              <a:defRPr/>
            </a:pPr>
            <a:endParaRPr lang="de-DE">
              <a:latin typeface="Arial" pitchFamily="-109" charset="0"/>
              <a:ea typeface="+mn-ea"/>
            </a:endParaRPr>
          </a:p>
        </p:txBody>
      </p:sp>
      <p:sp>
        <p:nvSpPr>
          <p:cNvPr id="1027" name="Rectangle 4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725" y="1566699"/>
            <a:ext cx="11254968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altLang="en-US"/>
              <a:t>Klicken Sie, um die Formate des Vorlagentextes zu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</p:txBody>
      </p:sp>
      <p:sp>
        <p:nvSpPr>
          <p:cNvPr id="102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67723" y="434018"/>
            <a:ext cx="8937519" cy="675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Klicken Sie, um das Titelformat zu bearbeiten</a:t>
            </a:r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2799" y="439200"/>
            <a:ext cx="1476000" cy="401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17" r:id="rId2"/>
    <p:sldLayoutId id="2147483820" r:id="rId3"/>
    <p:sldLayoutId id="2147483815" r:id="rId4"/>
    <p:sldLayoutId id="2147483804" r:id="rId5"/>
    <p:sldLayoutId id="2147483805" r:id="rId6"/>
    <p:sldLayoutId id="2147483806" r:id="rId7"/>
    <p:sldLayoutId id="2147483813" r:id="rId8"/>
    <p:sldLayoutId id="2147483816" r:id="rId9"/>
    <p:sldLayoutId id="2147483814" r:id="rId10"/>
    <p:sldLayoutId id="2147483818" r:id="rId11"/>
    <p:sldLayoutId id="2147483812" r:id="rId12"/>
    <p:sldLayoutId id="2147483819" r:id="rId13"/>
    <p:sldLayoutId id="2147483807" r:id="rId14"/>
    <p:sldLayoutId id="2147483808" r:id="rId15"/>
    <p:sldLayoutId id="2147483810" r:id="rId16"/>
    <p:sldLayoutId id="2147483811" r:id="rId17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+mj-lt"/>
          <a:ea typeface="Geneva" pitchFamily="-109" charset="-128"/>
          <a:cs typeface="Geneva" pitchFamily="-109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 b="1">
          <a:solidFill>
            <a:srgbClr val="005A99"/>
          </a:solidFill>
          <a:latin typeface="Arial" pitchFamily="-109" charset="0"/>
          <a:ea typeface="Geneva" pitchFamily="-109" charset="-128"/>
          <a:cs typeface="Geneva" pitchFamily="-109" charset="-128"/>
        </a:defRPr>
      </a:lvl5pPr>
      <a:lvl6pPr marL="609539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6pPr>
      <a:lvl7pPr marL="1219080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7pPr>
      <a:lvl8pPr marL="182861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8pPr>
      <a:lvl9pPr marL="2438158" algn="l" rtl="0" eaLnBrk="1" fontAlgn="base" hangingPunct="1">
        <a:spcBef>
          <a:spcPct val="0"/>
        </a:spcBef>
        <a:spcAft>
          <a:spcPct val="0"/>
        </a:spcAft>
        <a:defRPr sz="2700" b="1">
          <a:solidFill>
            <a:schemeClr val="tx1"/>
          </a:solidFill>
          <a:latin typeface="Arial" pitchFamily="-109" charset="0"/>
        </a:defRPr>
      </a:lvl9pPr>
    </p:titleStyle>
    <p:bodyStyle>
      <a:lvl1pPr marL="355566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Font typeface="Wingdings" pitchFamily="-109" charset="2"/>
        <a:buChar char="l"/>
        <a:defRPr sz="2400">
          <a:solidFill>
            <a:schemeClr val="tx1"/>
          </a:solidFill>
          <a:latin typeface="+mn-lt"/>
          <a:ea typeface="Geneva" pitchFamily="-109" charset="-128"/>
          <a:cs typeface="Geneva" pitchFamily="-109" charset="-128"/>
        </a:defRPr>
      </a:lvl1pPr>
      <a:lvl2pPr marL="719595" indent="-364034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2pPr>
      <a:lvl3pPr marL="1075160" indent="-355566" algn="l" rtl="0" eaLnBrk="1" fontAlgn="base" hangingPunct="1">
        <a:spcBef>
          <a:spcPts val="0"/>
        </a:spcBef>
        <a:spcAft>
          <a:spcPts val="900"/>
        </a:spcAft>
        <a:buClr>
          <a:schemeClr val="tx1"/>
        </a:buClr>
        <a:buChar char="–"/>
        <a:defRPr sz="2400">
          <a:solidFill>
            <a:schemeClr val="tx1"/>
          </a:solidFill>
          <a:latin typeface="+mn-lt"/>
          <a:ea typeface="Geneva" pitchFamily="-109" charset="-128"/>
        </a:defRPr>
      </a:lvl3pPr>
      <a:lvl4pPr marL="2260374" indent="-304768" algn="l" rtl="0" eaLnBrk="1" fontAlgn="base" hangingPunct="1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  <a:ea typeface="Geneva" pitchFamily="-109" charset="-128"/>
        </a:defRPr>
      </a:lvl4pPr>
      <a:lvl5pPr marL="2819120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5pPr>
      <a:lvl6pPr marL="342865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6pPr>
      <a:lvl7pPr marL="4038198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7pPr>
      <a:lvl8pPr marL="4647736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8pPr>
      <a:lvl9pPr marL="5257275" indent="-304768" algn="l" rtl="0" eaLnBrk="1" fontAlgn="base" hangingPunct="1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  <a:ea typeface="Geneva" pitchFamily="-109" charset="-128"/>
        </a:defRPr>
      </a:lvl9pPr>
    </p:bodyStyle>
    <p:otherStyle>
      <a:defPPr>
        <a:defRPr lang="de-DE"/>
      </a:defPPr>
      <a:lvl1pPr marL="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39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080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61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158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696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235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77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313" algn="l" defTabSz="609539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en-US" dirty="0">
                <a:solidFill>
                  <a:schemeClr val="tx2"/>
                </a:solidFill>
              </a:rPr>
              <a:t>Werkzeugmaschinenindustrie Deutschland</a:t>
            </a:r>
            <a:br>
              <a:rPr lang="de-DE" altLang="en-US" dirty="0">
                <a:solidFill>
                  <a:schemeClr val="tx2"/>
                </a:solidFill>
              </a:rPr>
            </a:br>
            <a:r>
              <a:rPr lang="de-DE" altLang="en-US" b="0" dirty="0">
                <a:solidFill>
                  <a:schemeClr val="accent1"/>
                </a:solidFill>
              </a:rPr>
              <a:t>Keine Wende im dritten Quartal erkennbar</a:t>
            </a:r>
            <a:endParaRPr lang="en-US" altLang="en-US" b="0" dirty="0">
              <a:solidFill>
                <a:schemeClr val="accent1"/>
              </a:solidFill>
            </a:endParaRP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de-DE" dirty="0"/>
              <a:t>06.11.2024</a:t>
            </a:r>
            <a:endParaRPr lang="en-US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altLang="en-US" dirty="0"/>
              <a:t>VDW  | Auftragseingang 3. Quartal 2024 |</a:t>
            </a:r>
            <a:endParaRPr lang="en-US" altLang="en-US" dirty="0"/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452438" y="1577811"/>
            <a:ext cx="607365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/>
          <a:p>
            <a:pPr>
              <a:spcBef>
                <a:spcPct val="8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de-DE" sz="1200" dirty="0">
                <a:latin typeface="+mj-lt"/>
                <a:cs typeface="Arial" charset="0"/>
              </a:rPr>
              <a:t>Auftragseingang (Index, nominal, gleitender 12-Monats-Durchschnitt)</a:t>
            </a:r>
            <a:endParaRPr lang="en-US" sz="1200" dirty="0">
              <a:latin typeface="+mj-lt"/>
              <a:cs typeface="Arial" charset="0"/>
            </a:endParaRPr>
          </a:p>
        </p:txBody>
      </p:sp>
      <p:graphicFrame>
        <p:nvGraphicFramePr>
          <p:cNvPr id="3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253158"/>
              </p:ext>
            </p:extLst>
          </p:nvPr>
        </p:nvGraphicFramePr>
        <p:xfrm>
          <a:off x="452438" y="1845619"/>
          <a:ext cx="11272545" cy="3796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A9AD04E2-54F9-4BCA-4BC5-B9E5FA68A909}"/>
              </a:ext>
            </a:extLst>
          </p:cNvPr>
          <p:cNvSpPr txBox="1"/>
          <p:nvPr/>
        </p:nvSpPr>
        <p:spPr>
          <a:xfrm>
            <a:off x="7137784" y="6202603"/>
            <a:ext cx="4581383" cy="138499"/>
          </a:xfrm>
          <a:prstGeom prst="rect">
            <a:avLst/>
          </a:prstGeom>
          <a:noFill/>
        </p:spPr>
        <p:txBody>
          <a:bodyPr wrap="none" lIns="0" tIns="0" rIns="0" bIns="0" rtlCol="0" anchor="b" anchorCtr="0">
            <a:spAutoFit/>
          </a:bodyPr>
          <a:lstStyle/>
          <a:p>
            <a:pPr algn="r"/>
            <a:r>
              <a:rPr lang="de-DE" sz="900" dirty="0"/>
              <a:t>Hinweis: Indexbasis Umsatz 2021=100, Daten bis September 2024, Quellen: VDMA, VDW</a:t>
            </a:r>
          </a:p>
        </p:txBody>
      </p:sp>
      <p:sp>
        <p:nvSpPr>
          <p:cNvPr id="3" name="Text Box 8">
            <a:extLst>
              <a:ext uri="{FF2B5EF4-FFF2-40B4-BE49-F238E27FC236}">
                <a16:creationId xmlns:a16="http://schemas.microsoft.com/office/drawing/2014/main" id="{AB478D6E-729E-6666-2D5B-569DCA996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93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2021</a:t>
            </a: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D61AFE56-6383-41B8-203C-BA7387B2CD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267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2023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292D619A-69BF-A7B3-B622-F180153E47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2778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2007</a:t>
            </a:r>
          </a:p>
        </p:txBody>
      </p:sp>
      <p:sp>
        <p:nvSpPr>
          <p:cNvPr id="8" name="Text Box 11">
            <a:extLst>
              <a:ext uri="{FF2B5EF4-FFF2-40B4-BE49-F238E27FC236}">
                <a16:creationId xmlns:a16="http://schemas.microsoft.com/office/drawing/2014/main" id="{755E94E5-6BEB-E84E-233C-707A20E2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1515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2009</a:t>
            </a:r>
          </a:p>
        </p:txBody>
      </p:sp>
      <p:sp>
        <p:nvSpPr>
          <p:cNvPr id="9" name="Text Box 12">
            <a:extLst>
              <a:ext uri="{FF2B5EF4-FFF2-40B4-BE49-F238E27FC236}">
                <a16:creationId xmlns:a16="http://schemas.microsoft.com/office/drawing/2014/main" id="{CC677AFF-8001-8DBA-5C86-F48CD91D24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252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2011</a:t>
            </a:r>
          </a:p>
        </p:txBody>
      </p:sp>
      <p:sp>
        <p:nvSpPr>
          <p:cNvPr id="10" name="Text Box 13">
            <a:extLst>
              <a:ext uri="{FF2B5EF4-FFF2-40B4-BE49-F238E27FC236}">
                <a16:creationId xmlns:a16="http://schemas.microsoft.com/office/drawing/2014/main" id="{9048EA23-AE34-3224-FBD7-47BE09FDF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89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2013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02249BD7-7505-7C32-0CD2-1A3D4F30D5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33585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2014</a:t>
            </a:r>
          </a:p>
        </p:txBody>
      </p:sp>
      <p:sp>
        <p:nvSpPr>
          <p:cNvPr id="12" name="Text Box 15">
            <a:extLst>
              <a:ext uri="{FF2B5EF4-FFF2-40B4-BE49-F238E27FC236}">
                <a16:creationId xmlns:a16="http://schemas.microsoft.com/office/drawing/2014/main" id="{72B4F034-E8AA-1048-DAE9-2D9BB587C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72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2015</a:t>
            </a:r>
          </a:p>
        </p:txBody>
      </p:sp>
      <p:sp>
        <p:nvSpPr>
          <p:cNvPr id="13" name="Text Box 22">
            <a:extLst>
              <a:ext uri="{FF2B5EF4-FFF2-40B4-BE49-F238E27FC236}">
                <a16:creationId xmlns:a16="http://schemas.microsoft.com/office/drawing/2014/main" id="{A5C22230-E0C0-F490-A297-DA5B9EE834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2095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2016</a:t>
            </a:r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67150B3A-9FAB-1531-620B-74CB5BEFC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0447" y="5616607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2024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AF69AD9B-08B4-3BE3-CBCA-2FB2BEC29C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2014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2019</a:t>
            </a:r>
          </a:p>
        </p:txBody>
      </p:sp>
      <p:sp>
        <p:nvSpPr>
          <p:cNvPr id="17" name="Text Box 15">
            <a:extLst>
              <a:ext uri="{FF2B5EF4-FFF2-40B4-BE49-F238E27FC236}">
                <a16:creationId xmlns:a16="http://schemas.microsoft.com/office/drawing/2014/main" id="{D460EDB8-CCE3-47A4-88C7-BD4FBD385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411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2005</a:t>
            </a:r>
          </a:p>
        </p:txBody>
      </p:sp>
      <p:sp>
        <p:nvSpPr>
          <p:cNvPr id="18" name="Text Box 15">
            <a:extLst>
              <a:ext uri="{FF2B5EF4-FFF2-40B4-BE49-F238E27FC236}">
                <a16:creationId xmlns:a16="http://schemas.microsoft.com/office/drawing/2014/main" id="{947387D9-25DF-3B97-CD92-BEA446A0C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4097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2006</a:t>
            </a:r>
          </a:p>
        </p:txBody>
      </p:sp>
      <p:sp>
        <p:nvSpPr>
          <p:cNvPr id="19" name="Text Box 15">
            <a:extLst>
              <a:ext uri="{FF2B5EF4-FFF2-40B4-BE49-F238E27FC236}">
                <a16:creationId xmlns:a16="http://schemas.microsoft.com/office/drawing/2014/main" id="{3A4FBB26-60F0-70C1-6048-7B45D961B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71469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2008</a:t>
            </a:r>
          </a:p>
        </p:txBody>
      </p:sp>
      <p:sp>
        <p:nvSpPr>
          <p:cNvPr id="20" name="Text Box 15">
            <a:extLst>
              <a:ext uri="{FF2B5EF4-FFF2-40B4-BE49-F238E27FC236}">
                <a16:creationId xmlns:a16="http://schemas.microsoft.com/office/drawing/2014/main" id="{F41CF4E5-A729-DB8C-93BD-691B85DDD3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884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2010</a:t>
            </a:r>
          </a:p>
        </p:txBody>
      </p:sp>
      <p:sp>
        <p:nvSpPr>
          <p:cNvPr id="21" name="Text Box 15">
            <a:extLst>
              <a:ext uri="{FF2B5EF4-FFF2-40B4-BE49-F238E27FC236}">
                <a16:creationId xmlns:a16="http://schemas.microsoft.com/office/drawing/2014/main" id="{E3B75999-2D63-9DDE-F667-7A5A094A3B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213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2012</a:t>
            </a:r>
          </a:p>
        </p:txBody>
      </p:sp>
      <p:sp>
        <p:nvSpPr>
          <p:cNvPr id="22" name="Text Box 15">
            <a:extLst>
              <a:ext uri="{FF2B5EF4-FFF2-40B4-BE49-F238E27FC236}">
                <a16:creationId xmlns:a16="http://schemas.microsoft.com/office/drawing/2014/main" id="{26BC1AB5-0580-99EE-4CB2-F9AA58BB8D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83071" y="5607900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2022</a:t>
            </a:r>
          </a:p>
        </p:txBody>
      </p:sp>
      <p:sp>
        <p:nvSpPr>
          <p:cNvPr id="23" name="Text Box 24">
            <a:extLst>
              <a:ext uri="{FF2B5EF4-FFF2-40B4-BE49-F238E27FC236}">
                <a16:creationId xmlns:a16="http://schemas.microsoft.com/office/drawing/2014/main" id="{A074255B-046D-79CE-489E-2B5072BB00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4643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2017</a:t>
            </a:r>
          </a:p>
        </p:txBody>
      </p:sp>
      <p:sp>
        <p:nvSpPr>
          <p:cNvPr id="24" name="Text Box 15">
            <a:extLst>
              <a:ext uri="{FF2B5EF4-FFF2-40B4-BE49-F238E27FC236}">
                <a16:creationId xmlns:a16="http://schemas.microsoft.com/office/drawing/2014/main" id="{DE35235E-8580-EACD-E7C2-CE1E0F4159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8328" y="5612963"/>
            <a:ext cx="40481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2018</a:t>
            </a:r>
          </a:p>
        </p:txBody>
      </p:sp>
      <p:sp>
        <p:nvSpPr>
          <p:cNvPr id="25" name="Text Box 24">
            <a:extLst>
              <a:ext uri="{FF2B5EF4-FFF2-40B4-BE49-F238E27FC236}">
                <a16:creationId xmlns:a16="http://schemas.microsoft.com/office/drawing/2014/main" id="{E9A50657-0145-BA72-BC81-DAE407C7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95700" y="5607900"/>
            <a:ext cx="40481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sz="1200" dirty="0"/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3376663473"/>
      </p:ext>
    </p:extLst>
  </p:cSld>
  <p:clrMapOvr>
    <a:masterClrMapping/>
  </p:clrMapOvr>
</p:sld>
</file>

<file path=ppt/theme/theme1.xml><?xml version="1.0" encoding="utf-8"?>
<a:theme xmlns:a="http://schemas.openxmlformats.org/drawingml/2006/main" name="VDW-Vorlage_2015_2015-12-02">
  <a:themeElements>
    <a:clrScheme name="VDW">
      <a:dk1>
        <a:srgbClr val="000000"/>
      </a:dk1>
      <a:lt1>
        <a:srgbClr val="FFFFFF"/>
      </a:lt1>
      <a:dk2>
        <a:srgbClr val="005A99"/>
      </a:dk2>
      <a:lt2>
        <a:srgbClr val="FFFFFF"/>
      </a:lt2>
      <a:accent1>
        <a:srgbClr val="005A99"/>
      </a:accent1>
      <a:accent2>
        <a:srgbClr val="5994BC"/>
      </a:accent2>
      <a:accent3>
        <a:srgbClr val="E68D3F"/>
      </a:accent3>
      <a:accent4>
        <a:srgbClr val="F3C69F"/>
      </a:accent4>
      <a:accent5>
        <a:srgbClr val="ADCF82"/>
      </a:accent5>
      <a:accent6>
        <a:srgbClr val="C9E0AD"/>
      </a:accent6>
      <a:hlink>
        <a:srgbClr val="7F7F7F"/>
      </a:hlink>
      <a:folHlink>
        <a:srgbClr val="B2B2B2"/>
      </a:folHlink>
    </a:clrScheme>
    <a:fontScheme name="Leere Prä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54000" tIns="54000" rIns="54000" bIns="54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5be4fd-5990-4954-88aa-5ce104bb92bd">
      <Terms xmlns="http://schemas.microsoft.com/office/infopath/2007/PartnerControls"/>
    </lcf76f155ced4ddcb4097134ff3c332f>
    <TaxCatchAll xmlns="d4faef19-5727-4286-815c-f29139e547d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3A16CE2B827F4DA214060F988AA7E5" ma:contentTypeVersion="14" ma:contentTypeDescription="Create a new document." ma:contentTypeScope="" ma:versionID="20dfdddbdd230e0f4223acfaced6bf74">
  <xsd:schema xmlns:xsd="http://www.w3.org/2001/XMLSchema" xmlns:xs="http://www.w3.org/2001/XMLSchema" xmlns:p="http://schemas.microsoft.com/office/2006/metadata/properties" xmlns:ns2="3d5be4fd-5990-4954-88aa-5ce104bb92bd" xmlns:ns3="d4faef19-5727-4286-815c-f29139e547d0" targetNamespace="http://schemas.microsoft.com/office/2006/metadata/properties" ma:root="true" ma:fieldsID="2dc1977e8728ef3353c3c2dc2c72ab7b" ns2:_="" ns3:_="">
    <xsd:import namespace="3d5be4fd-5990-4954-88aa-5ce104bb92bd"/>
    <xsd:import namespace="d4faef19-5727-4286-815c-f29139e547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5be4fd-5990-4954-88aa-5ce104bb92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e0f1eea7-e623-4417-9345-ae59acd80f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aef19-5727-4286-815c-f29139e547d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25b005d1-6607-4f89-ac48-387a2f4a5b67}" ma:internalName="TaxCatchAll" ma:showField="CatchAllData" ma:web="d4faef19-5727-4286-815c-f29139e547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5AF216-CF83-4AE9-B5E2-9B19750FB05E}">
  <ds:schemaRefs>
    <ds:schemaRef ds:uri="http://schemas.microsoft.com/office/2006/metadata/properties"/>
    <ds:schemaRef ds:uri="http://schemas.microsoft.com/office/infopath/2007/PartnerControls"/>
    <ds:schemaRef ds:uri="3d5be4fd-5990-4954-88aa-5ce104bb92bd"/>
    <ds:schemaRef ds:uri="d4faef19-5727-4286-815c-f29139e547d0"/>
  </ds:schemaRefs>
</ds:datastoreItem>
</file>

<file path=customXml/itemProps2.xml><?xml version="1.0" encoding="utf-8"?>
<ds:datastoreItem xmlns:ds="http://schemas.openxmlformats.org/officeDocument/2006/customXml" ds:itemID="{CE0AB875-A7F9-43D2-975C-3A122CA6642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33C0BA-0D42-4801-9EDF-09E871643A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5be4fd-5990-4954-88aa-5ce104bb92bd"/>
    <ds:schemaRef ds:uri="d4faef19-5727-4286-815c-f29139e547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VDW-Vorlage_2015_2015-12-02</Template>
  <TotalTime>0</TotalTime>
  <Words>63</Words>
  <Application>Microsoft Office PowerPoint</Application>
  <PresentationFormat>Benutzerdefiniert</PresentationFormat>
  <Paragraphs>25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Symbol</vt:lpstr>
      <vt:lpstr>Wingdings</vt:lpstr>
      <vt:lpstr>VDW-Vorlage_2015_2015-12-02</vt:lpstr>
      <vt:lpstr>Werkzeugmaschinenindustrie Deutschland Keine Wende im dritten Quartal erkennbar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eine Titelzeile Platz für Unterzeile</dc:title>
  <dc:creator>Geis, Bernhard</dc:creator>
  <cp:lastModifiedBy>Künemund, Jasmina</cp:lastModifiedBy>
  <cp:revision>1245</cp:revision>
  <cp:lastPrinted>2018-07-20T12:06:25Z</cp:lastPrinted>
  <dcterms:created xsi:type="dcterms:W3CDTF">2015-12-04T12:19:23Z</dcterms:created>
  <dcterms:modified xsi:type="dcterms:W3CDTF">2024-11-06T12:23:05Z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0x010100F13A16CE2B827F4DA214060F988AA7E5</vt:lpwstr>
  </property>
  <property fmtid="{D5CDD505-2E9C-101B-9397-08002B2CF9AE}" pid="3" name="MediaServiceImageTags">
    <vt:lpwstr/>
  </property>
</Properties>
</file>