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83" r:id="rId5"/>
  </p:sldIdLst>
  <p:sldSz cx="12190413" cy="6859588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Geneva" pitchFamily="-109" charset="-128"/>
        <a:cs typeface="+mn-cs"/>
      </a:defRPr>
    </a:lvl1pPr>
    <a:lvl2pPr marL="609539"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Geneva" pitchFamily="-109" charset="-128"/>
        <a:cs typeface="+mn-cs"/>
      </a:defRPr>
    </a:lvl2pPr>
    <a:lvl3pPr marL="1219080"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Geneva" pitchFamily="-109" charset="-128"/>
        <a:cs typeface="+mn-cs"/>
      </a:defRPr>
    </a:lvl3pPr>
    <a:lvl4pPr marL="1828618"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Geneva" pitchFamily="-109" charset="-128"/>
        <a:cs typeface="+mn-cs"/>
      </a:defRPr>
    </a:lvl4pPr>
    <a:lvl5pPr marL="2438158" algn="l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Geneva" pitchFamily="-109" charset="-128"/>
        <a:cs typeface="+mn-cs"/>
      </a:defRPr>
    </a:lvl5pPr>
    <a:lvl6pPr marL="3047696" algn="l" defTabSz="1219080" rtl="0" eaLnBrk="1" latinLnBrk="0" hangingPunct="1">
      <a:defRPr sz="1900" kern="1200">
        <a:solidFill>
          <a:schemeClr val="tx1"/>
        </a:solidFill>
        <a:latin typeface="Arial" charset="0"/>
        <a:ea typeface="Geneva" pitchFamily="-109" charset="-128"/>
        <a:cs typeface="+mn-cs"/>
      </a:defRPr>
    </a:lvl6pPr>
    <a:lvl7pPr marL="3657235" algn="l" defTabSz="1219080" rtl="0" eaLnBrk="1" latinLnBrk="0" hangingPunct="1">
      <a:defRPr sz="1900" kern="1200">
        <a:solidFill>
          <a:schemeClr val="tx1"/>
        </a:solidFill>
        <a:latin typeface="Arial" charset="0"/>
        <a:ea typeface="Geneva" pitchFamily="-109" charset="-128"/>
        <a:cs typeface="+mn-cs"/>
      </a:defRPr>
    </a:lvl7pPr>
    <a:lvl8pPr marL="4266773" algn="l" defTabSz="1219080" rtl="0" eaLnBrk="1" latinLnBrk="0" hangingPunct="1">
      <a:defRPr sz="1900" kern="1200">
        <a:solidFill>
          <a:schemeClr val="tx1"/>
        </a:solidFill>
        <a:latin typeface="Arial" charset="0"/>
        <a:ea typeface="Geneva" pitchFamily="-109" charset="-128"/>
        <a:cs typeface="+mn-cs"/>
      </a:defRPr>
    </a:lvl8pPr>
    <a:lvl9pPr marL="4876313" algn="l" defTabSz="1219080" rtl="0" eaLnBrk="1" latinLnBrk="0" hangingPunct="1">
      <a:defRPr sz="1900" kern="1200">
        <a:solidFill>
          <a:schemeClr val="tx1"/>
        </a:solidFill>
        <a:latin typeface="Arial" charset="0"/>
        <a:ea typeface="Geneva" pitchFamily="-10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orient="horz" pos="3987">
          <p15:clr>
            <a:srgbClr val="A4A3A4"/>
          </p15:clr>
        </p15:guide>
        <p15:guide id="3" orient="horz" pos="1133">
          <p15:clr>
            <a:srgbClr val="A4A3A4"/>
          </p15:clr>
        </p15:guide>
        <p15:guide id="4" pos="3845">
          <p15:clr>
            <a:srgbClr val="A4A3A4"/>
          </p15:clr>
        </p15:guide>
        <p15:guide id="5" pos="7387">
          <p15:clr>
            <a:srgbClr val="A4A3A4"/>
          </p15:clr>
        </p15:guide>
        <p15:guide id="6" pos="2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8D3F"/>
    <a:srgbClr val="005A99"/>
    <a:srgbClr val="EBEBEB"/>
    <a:srgbClr val="A7C6DC"/>
    <a:srgbClr val="7FACCC"/>
    <a:srgbClr val="5994BC"/>
    <a:srgbClr val="F3C69F"/>
    <a:srgbClr val="D6E7C1"/>
    <a:srgbClr val="C9E0AD"/>
    <a:srgbClr val="ADC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22346D-9D74-4100-9D37-7B952DB867B7}" v="2" dt="2020-05-26T07:24:00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4619" autoAdjust="0"/>
  </p:normalViewPr>
  <p:slideViewPr>
    <p:cSldViewPr snapToGrid="0">
      <p:cViewPr varScale="1">
        <p:scale>
          <a:sx n="100" d="100"/>
          <a:sy n="100" d="100"/>
        </p:scale>
        <p:origin x="1062" y="78"/>
      </p:cViewPr>
      <p:guideLst>
        <p:guide orient="horz" pos="2159"/>
        <p:guide orient="horz" pos="3987"/>
        <p:guide orient="horz" pos="1133"/>
        <p:guide pos="3845"/>
        <p:guide pos="7387"/>
        <p:guide pos="2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-3336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883554398422793E-2"/>
          <c:y val="2.2110599736450916E-2"/>
          <c:w val="0.96411644560157717"/>
          <c:h val="0.95577880052709818"/>
        </c:manualLayout>
      </c:layout>
      <c:lineChart>
        <c:grouping val="standard"/>
        <c:varyColors val="1"/>
        <c:ser>
          <c:idx val="4"/>
          <c:order val="0"/>
          <c:tx>
            <c:strRef>
              <c:f>Sheet1!$B$1</c:f>
              <c:strCache>
                <c:ptCount val="1"/>
                <c:pt idx="0">
                  <c:v>12 months moving average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strRef>
              <c:f>Sheet1!$A$14:$A$169</c:f>
              <c:strCache>
                <c:ptCount val="156"/>
                <c:pt idx="0">
                  <c:v>2013-1</c:v>
                </c:pt>
                <c:pt idx="1">
                  <c:v>2013-2</c:v>
                </c:pt>
                <c:pt idx="2">
                  <c:v>2013-3</c:v>
                </c:pt>
                <c:pt idx="3">
                  <c:v>2013-4</c:v>
                </c:pt>
                <c:pt idx="4">
                  <c:v>2013-5</c:v>
                </c:pt>
                <c:pt idx="5">
                  <c:v>2013-6</c:v>
                </c:pt>
                <c:pt idx="6">
                  <c:v>2013-7</c:v>
                </c:pt>
                <c:pt idx="7">
                  <c:v>2013-8</c:v>
                </c:pt>
                <c:pt idx="8">
                  <c:v>2013-9</c:v>
                </c:pt>
                <c:pt idx="9">
                  <c:v>2013-10</c:v>
                </c:pt>
                <c:pt idx="10">
                  <c:v>2013-11</c:v>
                </c:pt>
                <c:pt idx="11">
                  <c:v>2013-12</c:v>
                </c:pt>
                <c:pt idx="12">
                  <c:v>2014-1</c:v>
                </c:pt>
                <c:pt idx="13">
                  <c:v>2014-2</c:v>
                </c:pt>
                <c:pt idx="14">
                  <c:v>2014-3</c:v>
                </c:pt>
                <c:pt idx="15">
                  <c:v>2014-4</c:v>
                </c:pt>
                <c:pt idx="16">
                  <c:v>2014-5</c:v>
                </c:pt>
                <c:pt idx="17">
                  <c:v>2014-6</c:v>
                </c:pt>
                <c:pt idx="18">
                  <c:v>2014-7</c:v>
                </c:pt>
                <c:pt idx="19">
                  <c:v>2014-8</c:v>
                </c:pt>
                <c:pt idx="20">
                  <c:v>2014-9</c:v>
                </c:pt>
                <c:pt idx="21">
                  <c:v>2014-10</c:v>
                </c:pt>
                <c:pt idx="22">
                  <c:v>2014-11</c:v>
                </c:pt>
                <c:pt idx="23">
                  <c:v>2014-12</c:v>
                </c:pt>
                <c:pt idx="24">
                  <c:v>2015-1</c:v>
                </c:pt>
                <c:pt idx="25">
                  <c:v>2015-2</c:v>
                </c:pt>
                <c:pt idx="26">
                  <c:v>2015-3</c:v>
                </c:pt>
                <c:pt idx="27">
                  <c:v>2015-4</c:v>
                </c:pt>
                <c:pt idx="28">
                  <c:v>2015-5</c:v>
                </c:pt>
                <c:pt idx="29">
                  <c:v>2015-6</c:v>
                </c:pt>
                <c:pt idx="30">
                  <c:v>2015-7</c:v>
                </c:pt>
                <c:pt idx="31">
                  <c:v>2015-8</c:v>
                </c:pt>
                <c:pt idx="32">
                  <c:v>2015-9</c:v>
                </c:pt>
                <c:pt idx="33">
                  <c:v>2015-10</c:v>
                </c:pt>
                <c:pt idx="34">
                  <c:v>2015-11</c:v>
                </c:pt>
                <c:pt idx="35">
                  <c:v>2015-12</c:v>
                </c:pt>
                <c:pt idx="36">
                  <c:v>2016-1</c:v>
                </c:pt>
                <c:pt idx="37">
                  <c:v>2016-2</c:v>
                </c:pt>
                <c:pt idx="38">
                  <c:v>2016-3</c:v>
                </c:pt>
                <c:pt idx="39">
                  <c:v>2016-4</c:v>
                </c:pt>
                <c:pt idx="40">
                  <c:v>2016-5</c:v>
                </c:pt>
                <c:pt idx="41">
                  <c:v>2016-6</c:v>
                </c:pt>
                <c:pt idx="42">
                  <c:v>2016-7</c:v>
                </c:pt>
                <c:pt idx="43">
                  <c:v>2016-8</c:v>
                </c:pt>
                <c:pt idx="44">
                  <c:v>2016-9</c:v>
                </c:pt>
                <c:pt idx="45">
                  <c:v>2016-10</c:v>
                </c:pt>
                <c:pt idx="46">
                  <c:v>2016-11</c:v>
                </c:pt>
                <c:pt idx="47">
                  <c:v>2016-12</c:v>
                </c:pt>
                <c:pt idx="48">
                  <c:v>2017-1</c:v>
                </c:pt>
                <c:pt idx="49">
                  <c:v>2017-2</c:v>
                </c:pt>
                <c:pt idx="50">
                  <c:v>2017-3</c:v>
                </c:pt>
                <c:pt idx="51">
                  <c:v>2017-4</c:v>
                </c:pt>
                <c:pt idx="52">
                  <c:v>2017-5</c:v>
                </c:pt>
                <c:pt idx="53">
                  <c:v>2017-6</c:v>
                </c:pt>
                <c:pt idx="54">
                  <c:v>2017-7</c:v>
                </c:pt>
                <c:pt idx="55">
                  <c:v>2017-8</c:v>
                </c:pt>
                <c:pt idx="56">
                  <c:v>2017-9</c:v>
                </c:pt>
                <c:pt idx="57">
                  <c:v>2017-10</c:v>
                </c:pt>
                <c:pt idx="58">
                  <c:v>2017-11</c:v>
                </c:pt>
                <c:pt idx="59">
                  <c:v>2017-12</c:v>
                </c:pt>
                <c:pt idx="60">
                  <c:v>2018-1</c:v>
                </c:pt>
                <c:pt idx="61">
                  <c:v>2018-2</c:v>
                </c:pt>
                <c:pt idx="62">
                  <c:v>2018-3</c:v>
                </c:pt>
                <c:pt idx="63">
                  <c:v>2018-4</c:v>
                </c:pt>
                <c:pt idx="64">
                  <c:v>2018-5</c:v>
                </c:pt>
                <c:pt idx="65">
                  <c:v>2018-6</c:v>
                </c:pt>
                <c:pt idx="66">
                  <c:v>2018-7</c:v>
                </c:pt>
                <c:pt idx="67">
                  <c:v>2018-8</c:v>
                </c:pt>
                <c:pt idx="68">
                  <c:v>2018-9</c:v>
                </c:pt>
                <c:pt idx="69">
                  <c:v>2018-10</c:v>
                </c:pt>
                <c:pt idx="70">
                  <c:v>2018-11</c:v>
                </c:pt>
                <c:pt idx="71">
                  <c:v>2018-12</c:v>
                </c:pt>
                <c:pt idx="72">
                  <c:v>2019-1</c:v>
                </c:pt>
                <c:pt idx="73">
                  <c:v>2019-2</c:v>
                </c:pt>
                <c:pt idx="74">
                  <c:v>2019-3</c:v>
                </c:pt>
                <c:pt idx="75">
                  <c:v>2019-4</c:v>
                </c:pt>
                <c:pt idx="76">
                  <c:v>2019-5</c:v>
                </c:pt>
                <c:pt idx="77">
                  <c:v>2019-6</c:v>
                </c:pt>
                <c:pt idx="78">
                  <c:v>2019-7</c:v>
                </c:pt>
                <c:pt idx="79">
                  <c:v>2019-8</c:v>
                </c:pt>
                <c:pt idx="80">
                  <c:v>2019-9</c:v>
                </c:pt>
                <c:pt idx="81">
                  <c:v>2019-10</c:v>
                </c:pt>
                <c:pt idx="82">
                  <c:v>2019-11</c:v>
                </c:pt>
                <c:pt idx="83">
                  <c:v>2019-12</c:v>
                </c:pt>
                <c:pt idx="84">
                  <c:v>2020-1</c:v>
                </c:pt>
                <c:pt idx="85">
                  <c:v>2020-2</c:v>
                </c:pt>
                <c:pt idx="86">
                  <c:v>2020-3</c:v>
                </c:pt>
                <c:pt idx="87">
                  <c:v>2020-4</c:v>
                </c:pt>
                <c:pt idx="88">
                  <c:v>2020-5</c:v>
                </c:pt>
                <c:pt idx="89">
                  <c:v>2020-6</c:v>
                </c:pt>
                <c:pt idx="90">
                  <c:v>2020-7</c:v>
                </c:pt>
                <c:pt idx="91">
                  <c:v>2020-8</c:v>
                </c:pt>
                <c:pt idx="92">
                  <c:v>2020-9</c:v>
                </c:pt>
                <c:pt idx="93">
                  <c:v>2020-10</c:v>
                </c:pt>
                <c:pt idx="94">
                  <c:v>2020-11</c:v>
                </c:pt>
                <c:pt idx="95">
                  <c:v>2020-12</c:v>
                </c:pt>
                <c:pt idx="96">
                  <c:v>2021-1</c:v>
                </c:pt>
                <c:pt idx="97">
                  <c:v>2021-2</c:v>
                </c:pt>
                <c:pt idx="98">
                  <c:v>2021-3</c:v>
                </c:pt>
                <c:pt idx="99">
                  <c:v>2021-4</c:v>
                </c:pt>
                <c:pt idx="100">
                  <c:v>2021-5</c:v>
                </c:pt>
                <c:pt idx="101">
                  <c:v>2021-6</c:v>
                </c:pt>
                <c:pt idx="102">
                  <c:v>2021-7</c:v>
                </c:pt>
                <c:pt idx="103">
                  <c:v>2021-8</c:v>
                </c:pt>
                <c:pt idx="104">
                  <c:v>2021-9</c:v>
                </c:pt>
                <c:pt idx="105">
                  <c:v>2021-10</c:v>
                </c:pt>
                <c:pt idx="106">
                  <c:v>2021-11</c:v>
                </c:pt>
                <c:pt idx="107">
                  <c:v>2021-12</c:v>
                </c:pt>
                <c:pt idx="108">
                  <c:v>2022-1</c:v>
                </c:pt>
                <c:pt idx="109">
                  <c:v>2022-2</c:v>
                </c:pt>
                <c:pt idx="110">
                  <c:v>2022-3</c:v>
                </c:pt>
                <c:pt idx="111">
                  <c:v>2022-4</c:v>
                </c:pt>
                <c:pt idx="112">
                  <c:v>2022-5</c:v>
                </c:pt>
                <c:pt idx="113">
                  <c:v>2022-6</c:v>
                </c:pt>
                <c:pt idx="114">
                  <c:v>2022-7</c:v>
                </c:pt>
                <c:pt idx="115">
                  <c:v>2022-8</c:v>
                </c:pt>
                <c:pt idx="116">
                  <c:v>2022-9</c:v>
                </c:pt>
                <c:pt idx="117">
                  <c:v>2022-10</c:v>
                </c:pt>
                <c:pt idx="118">
                  <c:v>2022-11</c:v>
                </c:pt>
                <c:pt idx="119">
                  <c:v>2022-12</c:v>
                </c:pt>
                <c:pt idx="120">
                  <c:v>2023-1</c:v>
                </c:pt>
                <c:pt idx="121">
                  <c:v>2023-2</c:v>
                </c:pt>
                <c:pt idx="122">
                  <c:v>2023-3</c:v>
                </c:pt>
                <c:pt idx="123">
                  <c:v>2023-4</c:v>
                </c:pt>
                <c:pt idx="124">
                  <c:v>2023-5</c:v>
                </c:pt>
                <c:pt idx="125">
                  <c:v>2023-6</c:v>
                </c:pt>
                <c:pt idx="126">
                  <c:v>2023-7</c:v>
                </c:pt>
                <c:pt idx="127">
                  <c:v>2023-8</c:v>
                </c:pt>
                <c:pt idx="128">
                  <c:v>2023-9</c:v>
                </c:pt>
                <c:pt idx="129">
                  <c:v>2023-10</c:v>
                </c:pt>
                <c:pt idx="130">
                  <c:v>2023-11</c:v>
                </c:pt>
                <c:pt idx="131">
                  <c:v>2023-12</c:v>
                </c:pt>
                <c:pt idx="132">
                  <c:v>2024-1</c:v>
                </c:pt>
                <c:pt idx="133">
                  <c:v>2024-2</c:v>
                </c:pt>
                <c:pt idx="134">
                  <c:v>2024-3</c:v>
                </c:pt>
                <c:pt idx="135">
                  <c:v>2024-4</c:v>
                </c:pt>
                <c:pt idx="136">
                  <c:v>2024-5</c:v>
                </c:pt>
                <c:pt idx="137">
                  <c:v>2024-6</c:v>
                </c:pt>
                <c:pt idx="138">
                  <c:v>2024-7</c:v>
                </c:pt>
                <c:pt idx="139">
                  <c:v>2024-8</c:v>
                </c:pt>
                <c:pt idx="140">
                  <c:v>2024-9</c:v>
                </c:pt>
                <c:pt idx="141">
                  <c:v>2024-10</c:v>
                </c:pt>
                <c:pt idx="142">
                  <c:v>2024-11</c:v>
                </c:pt>
                <c:pt idx="143">
                  <c:v>2024-12</c:v>
                </c:pt>
                <c:pt idx="144">
                  <c:v>2025-01</c:v>
                </c:pt>
                <c:pt idx="145">
                  <c:v>2025-02</c:v>
                </c:pt>
                <c:pt idx="146">
                  <c:v>2025-03</c:v>
                </c:pt>
                <c:pt idx="147">
                  <c:v>2025-04</c:v>
                </c:pt>
                <c:pt idx="148">
                  <c:v>2025-05</c:v>
                </c:pt>
                <c:pt idx="149">
                  <c:v>2025-06</c:v>
                </c:pt>
                <c:pt idx="150">
                  <c:v>2025-07</c:v>
                </c:pt>
                <c:pt idx="151">
                  <c:v>2025-08</c:v>
                </c:pt>
                <c:pt idx="152">
                  <c:v>2025-09</c:v>
                </c:pt>
                <c:pt idx="153">
                  <c:v>2025-10</c:v>
                </c:pt>
                <c:pt idx="154">
                  <c:v>2025-11</c:v>
                </c:pt>
                <c:pt idx="155">
                  <c:v>2025-12</c:v>
                </c:pt>
              </c:strCache>
            </c:strRef>
          </c:cat>
          <c:val>
            <c:numRef>
              <c:f>Sheet1!$B$14:$B$169</c:f>
              <c:numCache>
                <c:formatCode>0.0</c:formatCode>
                <c:ptCount val="156"/>
                <c:pt idx="0">
                  <c:v>118.62916666666668</c:v>
                </c:pt>
                <c:pt idx="1">
                  <c:v>118.22916666666664</c:v>
                </c:pt>
                <c:pt idx="2">
                  <c:v>120.65833333333332</c:v>
                </c:pt>
                <c:pt idx="3">
                  <c:v>120.66666666666667</c:v>
                </c:pt>
                <c:pt idx="4">
                  <c:v>120.02083333333333</c:v>
                </c:pt>
                <c:pt idx="5">
                  <c:v>120.77499999999999</c:v>
                </c:pt>
                <c:pt idx="6">
                  <c:v>120.84583333333332</c:v>
                </c:pt>
                <c:pt idx="7">
                  <c:v>121.43333333333334</c:v>
                </c:pt>
                <c:pt idx="8">
                  <c:v>122.61666666666667</c:v>
                </c:pt>
                <c:pt idx="9">
                  <c:v>122.58333333333336</c:v>
                </c:pt>
                <c:pt idx="10">
                  <c:v>122.0625</c:v>
                </c:pt>
                <c:pt idx="11">
                  <c:v>123.0625</c:v>
                </c:pt>
                <c:pt idx="12">
                  <c:v>124.21249999999999</c:v>
                </c:pt>
                <c:pt idx="13">
                  <c:v>124.05416666666666</c:v>
                </c:pt>
                <c:pt idx="14">
                  <c:v>122.28333333333335</c:v>
                </c:pt>
                <c:pt idx="15">
                  <c:v>122.10416666666669</c:v>
                </c:pt>
                <c:pt idx="16">
                  <c:v>122.27083333333333</c:v>
                </c:pt>
                <c:pt idx="17">
                  <c:v>123.49583333333334</c:v>
                </c:pt>
                <c:pt idx="18">
                  <c:v>125.10416666666667</c:v>
                </c:pt>
                <c:pt idx="19">
                  <c:v>124.31250000000001</c:v>
                </c:pt>
                <c:pt idx="20">
                  <c:v>123.60416666666667</c:v>
                </c:pt>
                <c:pt idx="21">
                  <c:v>124.21250000000002</c:v>
                </c:pt>
                <c:pt idx="22">
                  <c:v>125.39583333333336</c:v>
                </c:pt>
                <c:pt idx="23">
                  <c:v>125.95</c:v>
                </c:pt>
                <c:pt idx="24">
                  <c:v>125.87083333333335</c:v>
                </c:pt>
                <c:pt idx="25">
                  <c:v>125.72916666666667</c:v>
                </c:pt>
                <c:pt idx="26">
                  <c:v>126.06666666666668</c:v>
                </c:pt>
                <c:pt idx="27">
                  <c:v>126.21249999999999</c:v>
                </c:pt>
                <c:pt idx="28">
                  <c:v>127.5625</c:v>
                </c:pt>
                <c:pt idx="29">
                  <c:v>128.09166666666667</c:v>
                </c:pt>
                <c:pt idx="30">
                  <c:v>127.75833333333334</c:v>
                </c:pt>
                <c:pt idx="31">
                  <c:v>127.84166666666668</c:v>
                </c:pt>
                <c:pt idx="32">
                  <c:v>128.51250000000002</c:v>
                </c:pt>
                <c:pt idx="33">
                  <c:v>130.46666666666667</c:v>
                </c:pt>
                <c:pt idx="34">
                  <c:v>132.84583333333333</c:v>
                </c:pt>
                <c:pt idx="35">
                  <c:v>134.65</c:v>
                </c:pt>
                <c:pt idx="36">
                  <c:v>135.12083333333337</c:v>
                </c:pt>
                <c:pt idx="37">
                  <c:v>135.90000000000003</c:v>
                </c:pt>
                <c:pt idx="38">
                  <c:v>136.88750000000002</c:v>
                </c:pt>
                <c:pt idx="39">
                  <c:v>137.01250000000002</c:v>
                </c:pt>
                <c:pt idx="40">
                  <c:v>136.21250000000001</c:v>
                </c:pt>
                <c:pt idx="41">
                  <c:v>135.78333333333333</c:v>
                </c:pt>
                <c:pt idx="42">
                  <c:v>135.5625</c:v>
                </c:pt>
                <c:pt idx="43">
                  <c:v>135.65</c:v>
                </c:pt>
                <c:pt idx="44">
                  <c:v>136.85416666666669</c:v>
                </c:pt>
                <c:pt idx="45">
                  <c:v>136.60416666666666</c:v>
                </c:pt>
                <c:pt idx="46">
                  <c:v>134.64166666666668</c:v>
                </c:pt>
                <c:pt idx="47">
                  <c:v>134.09166666666667</c:v>
                </c:pt>
                <c:pt idx="48">
                  <c:v>134.89166666666665</c:v>
                </c:pt>
                <c:pt idx="49">
                  <c:v>135.48749999999998</c:v>
                </c:pt>
                <c:pt idx="50">
                  <c:v>137.16666666666666</c:v>
                </c:pt>
                <c:pt idx="51">
                  <c:v>139.23333333333332</c:v>
                </c:pt>
                <c:pt idx="52">
                  <c:v>141.78333333333333</c:v>
                </c:pt>
                <c:pt idx="53">
                  <c:v>145.28333333333333</c:v>
                </c:pt>
                <c:pt idx="54">
                  <c:v>149.17083333333338</c:v>
                </c:pt>
                <c:pt idx="55">
                  <c:v>152.62083333333337</c:v>
                </c:pt>
                <c:pt idx="56">
                  <c:v>153.99166666666667</c:v>
                </c:pt>
                <c:pt idx="57">
                  <c:v>154.32499999999999</c:v>
                </c:pt>
                <c:pt idx="58">
                  <c:v>154.66666666666666</c:v>
                </c:pt>
                <c:pt idx="59">
                  <c:v>154.97499999999999</c:v>
                </c:pt>
                <c:pt idx="60">
                  <c:v>155.57083333333333</c:v>
                </c:pt>
                <c:pt idx="61">
                  <c:v>156.375</c:v>
                </c:pt>
                <c:pt idx="62">
                  <c:v>155.52083333333331</c:v>
                </c:pt>
                <c:pt idx="63">
                  <c:v>155.32083333333335</c:v>
                </c:pt>
                <c:pt idx="64">
                  <c:v>155.02500000000001</c:v>
                </c:pt>
                <c:pt idx="65">
                  <c:v>151.37916666666669</c:v>
                </c:pt>
                <c:pt idx="66">
                  <c:v>146.85000000000002</c:v>
                </c:pt>
                <c:pt idx="67">
                  <c:v>144.20833333333334</c:v>
                </c:pt>
                <c:pt idx="68">
                  <c:v>141.09166666666667</c:v>
                </c:pt>
                <c:pt idx="69">
                  <c:v>136.84166666666667</c:v>
                </c:pt>
                <c:pt idx="70">
                  <c:v>133.75833333333333</c:v>
                </c:pt>
                <c:pt idx="71">
                  <c:v>130.41249999999999</c:v>
                </c:pt>
                <c:pt idx="72">
                  <c:v>126.36666666666663</c:v>
                </c:pt>
                <c:pt idx="73">
                  <c:v>121.79999999999997</c:v>
                </c:pt>
                <c:pt idx="74">
                  <c:v>117.79166666666663</c:v>
                </c:pt>
                <c:pt idx="75">
                  <c:v>113.76666666666667</c:v>
                </c:pt>
                <c:pt idx="76">
                  <c:v>108.84166666666668</c:v>
                </c:pt>
                <c:pt idx="77">
                  <c:v>105.62916666666668</c:v>
                </c:pt>
                <c:pt idx="78">
                  <c:v>103.33750000000002</c:v>
                </c:pt>
                <c:pt idx="79">
                  <c:v>100.28750000000001</c:v>
                </c:pt>
                <c:pt idx="80">
                  <c:v>97.008333333333326</c:v>
                </c:pt>
                <c:pt idx="81">
                  <c:v>93.316666666666663</c:v>
                </c:pt>
                <c:pt idx="82">
                  <c:v>88.691666666666663</c:v>
                </c:pt>
                <c:pt idx="83">
                  <c:v>84.533333333333346</c:v>
                </c:pt>
                <c:pt idx="84">
                  <c:v>81.695833333333354</c:v>
                </c:pt>
                <c:pt idx="85">
                  <c:v>79.791666666666671</c:v>
                </c:pt>
                <c:pt idx="86">
                  <c:v>77.995833333333351</c:v>
                </c:pt>
                <c:pt idx="87">
                  <c:v>75.808333333333337</c:v>
                </c:pt>
                <c:pt idx="88">
                  <c:v>75.004166666666663</c:v>
                </c:pt>
                <c:pt idx="89">
                  <c:v>74.145833333333329</c:v>
                </c:pt>
                <c:pt idx="90">
                  <c:v>73.412500000000009</c:v>
                </c:pt>
                <c:pt idx="91">
                  <c:v>73.77500000000002</c:v>
                </c:pt>
                <c:pt idx="92">
                  <c:v>76.237500000000011</c:v>
                </c:pt>
                <c:pt idx="93">
                  <c:v>80.804166666666674</c:v>
                </c:pt>
                <c:pt idx="94">
                  <c:v>85.445833333333326</c:v>
                </c:pt>
                <c:pt idx="95">
                  <c:v>90.291666666666643</c:v>
                </c:pt>
                <c:pt idx="96">
                  <c:v>95.045833333333334</c:v>
                </c:pt>
                <c:pt idx="97">
                  <c:v>98.608333333333334</c:v>
                </c:pt>
                <c:pt idx="98">
                  <c:v>102.06666666666666</c:v>
                </c:pt>
                <c:pt idx="99">
                  <c:v>106.16666666666667</c:v>
                </c:pt>
                <c:pt idx="100">
                  <c:v>109.05833333333334</c:v>
                </c:pt>
                <c:pt idx="101">
                  <c:v>112.80416666666667</c:v>
                </c:pt>
                <c:pt idx="102">
                  <c:v>118.40833333333335</c:v>
                </c:pt>
                <c:pt idx="103">
                  <c:v>123.40000000000002</c:v>
                </c:pt>
                <c:pt idx="104">
                  <c:v>126.34583333333335</c:v>
                </c:pt>
                <c:pt idx="105">
                  <c:v>127.8</c:v>
                </c:pt>
                <c:pt idx="106">
                  <c:v>130.67083333333332</c:v>
                </c:pt>
                <c:pt idx="107">
                  <c:v>133.5708333333333</c:v>
                </c:pt>
                <c:pt idx="108">
                  <c:v>133.90833333333333</c:v>
                </c:pt>
                <c:pt idx="109">
                  <c:v>134.72916666666666</c:v>
                </c:pt>
                <c:pt idx="110">
                  <c:v>136.17083333333332</c:v>
                </c:pt>
                <c:pt idx="111">
                  <c:v>136.82083333333333</c:v>
                </c:pt>
                <c:pt idx="112">
                  <c:v>137.14166666666665</c:v>
                </c:pt>
                <c:pt idx="113">
                  <c:v>136.17916666666667</c:v>
                </c:pt>
                <c:pt idx="114">
                  <c:v>133.25416666666666</c:v>
                </c:pt>
                <c:pt idx="115">
                  <c:v>130.1875</c:v>
                </c:pt>
                <c:pt idx="116">
                  <c:v>129.87500000000003</c:v>
                </c:pt>
                <c:pt idx="117">
                  <c:v>130.40416666666667</c:v>
                </c:pt>
                <c:pt idx="118">
                  <c:v>128.99583333333334</c:v>
                </c:pt>
                <c:pt idx="119">
                  <c:v>128.21666666666667</c:v>
                </c:pt>
                <c:pt idx="120">
                  <c:v>128.47500000000002</c:v>
                </c:pt>
                <c:pt idx="121">
                  <c:v>127.74583333333334</c:v>
                </c:pt>
                <c:pt idx="122">
                  <c:v>126.67916666666667</c:v>
                </c:pt>
                <c:pt idx="123">
                  <c:v>125.46666666666664</c:v>
                </c:pt>
                <c:pt idx="124">
                  <c:v>124.16666666666664</c:v>
                </c:pt>
                <c:pt idx="125">
                  <c:v>122.18333333333334</c:v>
                </c:pt>
                <c:pt idx="126">
                  <c:v>120.01250000000003</c:v>
                </c:pt>
                <c:pt idx="127">
                  <c:v>118.68333333333334</c:v>
                </c:pt>
                <c:pt idx="128">
                  <c:v>115.51249999999999</c:v>
                </c:pt>
                <c:pt idx="129">
                  <c:v>112.62499999999999</c:v>
                </c:pt>
                <c:pt idx="130">
                  <c:v>110.47083333333335</c:v>
                </c:pt>
                <c:pt idx="131">
                  <c:v>106.03749999999998</c:v>
                </c:pt>
                <c:pt idx="132">
                  <c:v>102.65833333333335</c:v>
                </c:pt>
                <c:pt idx="133">
                  <c:v>100.52083333333336</c:v>
                </c:pt>
                <c:pt idx="134">
                  <c:v>99.175000000000011</c:v>
                </c:pt>
                <c:pt idx="135">
                  <c:v>98.07083333333334</c:v>
                </c:pt>
                <c:pt idx="136">
                  <c:v>96.82083333333334</c:v>
                </c:pt>
                <c:pt idx="137">
                  <c:v>96.999999999999986</c:v>
                </c:pt>
                <c:pt idx="138">
                  <c:v>96.833333333333329</c:v>
                </c:pt>
                <c:pt idx="139">
                  <c:v>95.433333333333337</c:v>
                </c:pt>
                <c:pt idx="140">
                  <c:v>94.695833333333326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FDCA-4658-A20F-34943496C7BD}"/>
            </c:ext>
          </c:extLst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original values</c:v>
                </c:pt>
              </c:strCache>
            </c:strRef>
          </c:tx>
          <c:spPr>
            <a:ln w="127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strRef>
              <c:f>Sheet1!$A$14:$A$169</c:f>
              <c:strCache>
                <c:ptCount val="156"/>
                <c:pt idx="0">
                  <c:v>2013-1</c:v>
                </c:pt>
                <c:pt idx="1">
                  <c:v>2013-2</c:v>
                </c:pt>
                <c:pt idx="2">
                  <c:v>2013-3</c:v>
                </c:pt>
                <c:pt idx="3">
                  <c:v>2013-4</c:v>
                </c:pt>
                <c:pt idx="4">
                  <c:v>2013-5</c:v>
                </c:pt>
                <c:pt idx="5">
                  <c:v>2013-6</c:v>
                </c:pt>
                <c:pt idx="6">
                  <c:v>2013-7</c:v>
                </c:pt>
                <c:pt idx="7">
                  <c:v>2013-8</c:v>
                </c:pt>
                <c:pt idx="8">
                  <c:v>2013-9</c:v>
                </c:pt>
                <c:pt idx="9">
                  <c:v>2013-10</c:v>
                </c:pt>
                <c:pt idx="10">
                  <c:v>2013-11</c:v>
                </c:pt>
                <c:pt idx="11">
                  <c:v>2013-12</c:v>
                </c:pt>
                <c:pt idx="12">
                  <c:v>2014-1</c:v>
                </c:pt>
                <c:pt idx="13">
                  <c:v>2014-2</c:v>
                </c:pt>
                <c:pt idx="14">
                  <c:v>2014-3</c:v>
                </c:pt>
                <c:pt idx="15">
                  <c:v>2014-4</c:v>
                </c:pt>
                <c:pt idx="16">
                  <c:v>2014-5</c:v>
                </c:pt>
                <c:pt idx="17">
                  <c:v>2014-6</c:v>
                </c:pt>
                <c:pt idx="18">
                  <c:v>2014-7</c:v>
                </c:pt>
                <c:pt idx="19">
                  <c:v>2014-8</c:v>
                </c:pt>
                <c:pt idx="20">
                  <c:v>2014-9</c:v>
                </c:pt>
                <c:pt idx="21">
                  <c:v>2014-10</c:v>
                </c:pt>
                <c:pt idx="22">
                  <c:v>2014-11</c:v>
                </c:pt>
                <c:pt idx="23">
                  <c:v>2014-12</c:v>
                </c:pt>
                <c:pt idx="24">
                  <c:v>2015-1</c:v>
                </c:pt>
                <c:pt idx="25">
                  <c:v>2015-2</c:v>
                </c:pt>
                <c:pt idx="26">
                  <c:v>2015-3</c:v>
                </c:pt>
                <c:pt idx="27">
                  <c:v>2015-4</c:v>
                </c:pt>
                <c:pt idx="28">
                  <c:v>2015-5</c:v>
                </c:pt>
                <c:pt idx="29">
                  <c:v>2015-6</c:v>
                </c:pt>
                <c:pt idx="30">
                  <c:v>2015-7</c:v>
                </c:pt>
                <c:pt idx="31">
                  <c:v>2015-8</c:v>
                </c:pt>
                <c:pt idx="32">
                  <c:v>2015-9</c:v>
                </c:pt>
                <c:pt idx="33">
                  <c:v>2015-10</c:v>
                </c:pt>
                <c:pt idx="34">
                  <c:v>2015-11</c:v>
                </c:pt>
                <c:pt idx="35">
                  <c:v>2015-12</c:v>
                </c:pt>
                <c:pt idx="36">
                  <c:v>2016-1</c:v>
                </c:pt>
                <c:pt idx="37">
                  <c:v>2016-2</c:v>
                </c:pt>
                <c:pt idx="38">
                  <c:v>2016-3</c:v>
                </c:pt>
                <c:pt idx="39">
                  <c:v>2016-4</c:v>
                </c:pt>
                <c:pt idx="40">
                  <c:v>2016-5</c:v>
                </c:pt>
                <c:pt idx="41">
                  <c:v>2016-6</c:v>
                </c:pt>
                <c:pt idx="42">
                  <c:v>2016-7</c:v>
                </c:pt>
                <c:pt idx="43">
                  <c:v>2016-8</c:v>
                </c:pt>
                <c:pt idx="44">
                  <c:v>2016-9</c:v>
                </c:pt>
                <c:pt idx="45">
                  <c:v>2016-10</c:v>
                </c:pt>
                <c:pt idx="46">
                  <c:v>2016-11</c:v>
                </c:pt>
                <c:pt idx="47">
                  <c:v>2016-12</c:v>
                </c:pt>
                <c:pt idx="48">
                  <c:v>2017-1</c:v>
                </c:pt>
                <c:pt idx="49">
                  <c:v>2017-2</c:v>
                </c:pt>
                <c:pt idx="50">
                  <c:v>2017-3</c:v>
                </c:pt>
                <c:pt idx="51">
                  <c:v>2017-4</c:v>
                </c:pt>
                <c:pt idx="52">
                  <c:v>2017-5</c:v>
                </c:pt>
                <c:pt idx="53">
                  <c:v>2017-6</c:v>
                </c:pt>
                <c:pt idx="54">
                  <c:v>2017-7</c:v>
                </c:pt>
                <c:pt idx="55">
                  <c:v>2017-8</c:v>
                </c:pt>
                <c:pt idx="56">
                  <c:v>2017-9</c:v>
                </c:pt>
                <c:pt idx="57">
                  <c:v>2017-10</c:v>
                </c:pt>
                <c:pt idx="58">
                  <c:v>2017-11</c:v>
                </c:pt>
                <c:pt idx="59">
                  <c:v>2017-12</c:v>
                </c:pt>
                <c:pt idx="60">
                  <c:v>2018-1</c:v>
                </c:pt>
                <c:pt idx="61">
                  <c:v>2018-2</c:v>
                </c:pt>
                <c:pt idx="62">
                  <c:v>2018-3</c:v>
                </c:pt>
                <c:pt idx="63">
                  <c:v>2018-4</c:v>
                </c:pt>
                <c:pt idx="64">
                  <c:v>2018-5</c:v>
                </c:pt>
                <c:pt idx="65">
                  <c:v>2018-6</c:v>
                </c:pt>
                <c:pt idx="66">
                  <c:v>2018-7</c:v>
                </c:pt>
                <c:pt idx="67">
                  <c:v>2018-8</c:v>
                </c:pt>
                <c:pt idx="68">
                  <c:v>2018-9</c:v>
                </c:pt>
                <c:pt idx="69">
                  <c:v>2018-10</c:v>
                </c:pt>
                <c:pt idx="70">
                  <c:v>2018-11</c:v>
                </c:pt>
                <c:pt idx="71">
                  <c:v>2018-12</c:v>
                </c:pt>
                <c:pt idx="72">
                  <c:v>2019-1</c:v>
                </c:pt>
                <c:pt idx="73">
                  <c:v>2019-2</c:v>
                </c:pt>
                <c:pt idx="74">
                  <c:v>2019-3</c:v>
                </c:pt>
                <c:pt idx="75">
                  <c:v>2019-4</c:v>
                </c:pt>
                <c:pt idx="76">
                  <c:v>2019-5</c:v>
                </c:pt>
                <c:pt idx="77">
                  <c:v>2019-6</c:v>
                </c:pt>
                <c:pt idx="78">
                  <c:v>2019-7</c:v>
                </c:pt>
                <c:pt idx="79">
                  <c:v>2019-8</c:v>
                </c:pt>
                <c:pt idx="80">
                  <c:v>2019-9</c:v>
                </c:pt>
                <c:pt idx="81">
                  <c:v>2019-10</c:v>
                </c:pt>
                <c:pt idx="82">
                  <c:v>2019-11</c:v>
                </c:pt>
                <c:pt idx="83">
                  <c:v>2019-12</c:v>
                </c:pt>
                <c:pt idx="84">
                  <c:v>2020-1</c:v>
                </c:pt>
                <c:pt idx="85">
                  <c:v>2020-2</c:v>
                </c:pt>
                <c:pt idx="86">
                  <c:v>2020-3</c:v>
                </c:pt>
                <c:pt idx="87">
                  <c:v>2020-4</c:v>
                </c:pt>
                <c:pt idx="88">
                  <c:v>2020-5</c:v>
                </c:pt>
                <c:pt idx="89">
                  <c:v>2020-6</c:v>
                </c:pt>
                <c:pt idx="90">
                  <c:v>2020-7</c:v>
                </c:pt>
                <c:pt idx="91">
                  <c:v>2020-8</c:v>
                </c:pt>
                <c:pt idx="92">
                  <c:v>2020-9</c:v>
                </c:pt>
                <c:pt idx="93">
                  <c:v>2020-10</c:v>
                </c:pt>
                <c:pt idx="94">
                  <c:v>2020-11</c:v>
                </c:pt>
                <c:pt idx="95">
                  <c:v>2020-12</c:v>
                </c:pt>
                <c:pt idx="96">
                  <c:v>2021-1</c:v>
                </c:pt>
                <c:pt idx="97">
                  <c:v>2021-2</c:v>
                </c:pt>
                <c:pt idx="98">
                  <c:v>2021-3</c:v>
                </c:pt>
                <c:pt idx="99">
                  <c:v>2021-4</c:v>
                </c:pt>
                <c:pt idx="100">
                  <c:v>2021-5</c:v>
                </c:pt>
                <c:pt idx="101">
                  <c:v>2021-6</c:v>
                </c:pt>
                <c:pt idx="102">
                  <c:v>2021-7</c:v>
                </c:pt>
                <c:pt idx="103">
                  <c:v>2021-8</c:v>
                </c:pt>
                <c:pt idx="104">
                  <c:v>2021-9</c:v>
                </c:pt>
                <c:pt idx="105">
                  <c:v>2021-10</c:v>
                </c:pt>
                <c:pt idx="106">
                  <c:v>2021-11</c:v>
                </c:pt>
                <c:pt idx="107">
                  <c:v>2021-12</c:v>
                </c:pt>
                <c:pt idx="108">
                  <c:v>2022-1</c:v>
                </c:pt>
                <c:pt idx="109">
                  <c:v>2022-2</c:v>
                </c:pt>
                <c:pt idx="110">
                  <c:v>2022-3</c:v>
                </c:pt>
                <c:pt idx="111">
                  <c:v>2022-4</c:v>
                </c:pt>
                <c:pt idx="112">
                  <c:v>2022-5</c:v>
                </c:pt>
                <c:pt idx="113">
                  <c:v>2022-6</c:v>
                </c:pt>
                <c:pt idx="114">
                  <c:v>2022-7</c:v>
                </c:pt>
                <c:pt idx="115">
                  <c:v>2022-8</c:v>
                </c:pt>
                <c:pt idx="116">
                  <c:v>2022-9</c:v>
                </c:pt>
                <c:pt idx="117">
                  <c:v>2022-10</c:v>
                </c:pt>
                <c:pt idx="118">
                  <c:v>2022-11</c:v>
                </c:pt>
                <c:pt idx="119">
                  <c:v>2022-12</c:v>
                </c:pt>
                <c:pt idx="120">
                  <c:v>2023-1</c:v>
                </c:pt>
                <c:pt idx="121">
                  <c:v>2023-2</c:v>
                </c:pt>
                <c:pt idx="122">
                  <c:v>2023-3</c:v>
                </c:pt>
                <c:pt idx="123">
                  <c:v>2023-4</c:v>
                </c:pt>
                <c:pt idx="124">
                  <c:v>2023-5</c:v>
                </c:pt>
                <c:pt idx="125">
                  <c:v>2023-6</c:v>
                </c:pt>
                <c:pt idx="126">
                  <c:v>2023-7</c:v>
                </c:pt>
                <c:pt idx="127">
                  <c:v>2023-8</c:v>
                </c:pt>
                <c:pt idx="128">
                  <c:v>2023-9</c:v>
                </c:pt>
                <c:pt idx="129">
                  <c:v>2023-10</c:v>
                </c:pt>
                <c:pt idx="130">
                  <c:v>2023-11</c:v>
                </c:pt>
                <c:pt idx="131">
                  <c:v>2023-12</c:v>
                </c:pt>
                <c:pt idx="132">
                  <c:v>2024-1</c:v>
                </c:pt>
                <c:pt idx="133">
                  <c:v>2024-2</c:v>
                </c:pt>
                <c:pt idx="134">
                  <c:v>2024-3</c:v>
                </c:pt>
                <c:pt idx="135">
                  <c:v>2024-4</c:v>
                </c:pt>
                <c:pt idx="136">
                  <c:v>2024-5</c:v>
                </c:pt>
                <c:pt idx="137">
                  <c:v>2024-6</c:v>
                </c:pt>
                <c:pt idx="138">
                  <c:v>2024-7</c:v>
                </c:pt>
                <c:pt idx="139">
                  <c:v>2024-8</c:v>
                </c:pt>
                <c:pt idx="140">
                  <c:v>2024-9</c:v>
                </c:pt>
                <c:pt idx="141">
                  <c:v>2024-10</c:v>
                </c:pt>
                <c:pt idx="142">
                  <c:v>2024-11</c:v>
                </c:pt>
                <c:pt idx="143">
                  <c:v>2024-12</c:v>
                </c:pt>
                <c:pt idx="144">
                  <c:v>2025-01</c:v>
                </c:pt>
                <c:pt idx="145">
                  <c:v>2025-02</c:v>
                </c:pt>
                <c:pt idx="146">
                  <c:v>2025-03</c:v>
                </c:pt>
                <c:pt idx="147">
                  <c:v>2025-04</c:v>
                </c:pt>
                <c:pt idx="148">
                  <c:v>2025-05</c:v>
                </c:pt>
                <c:pt idx="149">
                  <c:v>2025-06</c:v>
                </c:pt>
                <c:pt idx="150">
                  <c:v>2025-07</c:v>
                </c:pt>
                <c:pt idx="151">
                  <c:v>2025-08</c:v>
                </c:pt>
                <c:pt idx="152">
                  <c:v>2025-09</c:v>
                </c:pt>
                <c:pt idx="153">
                  <c:v>2025-10</c:v>
                </c:pt>
                <c:pt idx="154">
                  <c:v>2025-11</c:v>
                </c:pt>
                <c:pt idx="155">
                  <c:v>2025-12</c:v>
                </c:pt>
              </c:strCache>
            </c:strRef>
          </c:cat>
          <c:val>
            <c:numRef>
              <c:f>Sheet1!$C$14:$C$169</c:f>
              <c:numCache>
                <c:formatCode>General</c:formatCode>
                <c:ptCount val="156"/>
                <c:pt idx="72">
                  <c:v>119.1</c:v>
                </c:pt>
                <c:pt idx="73">
                  <c:v>128.1</c:v>
                </c:pt>
                <c:pt idx="74">
                  <c:v>113.7</c:v>
                </c:pt>
                <c:pt idx="75">
                  <c:v>101.3</c:v>
                </c:pt>
                <c:pt idx="76">
                  <c:v>106.6</c:v>
                </c:pt>
                <c:pt idx="77">
                  <c:v>103.6</c:v>
                </c:pt>
                <c:pt idx="78">
                  <c:v>100.1</c:v>
                </c:pt>
                <c:pt idx="79">
                  <c:v>84.6</c:v>
                </c:pt>
                <c:pt idx="80">
                  <c:v>96.2</c:v>
                </c:pt>
                <c:pt idx="81">
                  <c:v>96.3</c:v>
                </c:pt>
                <c:pt idx="82">
                  <c:v>86.3</c:v>
                </c:pt>
                <c:pt idx="83">
                  <c:v>122.4</c:v>
                </c:pt>
                <c:pt idx="84">
                  <c:v>82.6</c:v>
                </c:pt>
                <c:pt idx="85" formatCode="#,#00">
                  <c:v>91.4</c:v>
                </c:pt>
                <c:pt idx="86" formatCode="#,#00">
                  <c:v>71.7</c:v>
                </c:pt>
                <c:pt idx="87" formatCode="#,#00">
                  <c:v>54.7</c:v>
                </c:pt>
                <c:pt idx="88" formatCode="#,#00">
                  <c:v>42.2</c:v>
                </c:pt>
                <c:pt idx="89" formatCode="#,#00">
                  <c:v>68.2</c:v>
                </c:pt>
                <c:pt idx="90" formatCode="#,#00">
                  <c:v>67.400000000000006</c:v>
                </c:pt>
                <c:pt idx="91" formatCode="#,#00">
                  <c:v>71.599999999999994</c:v>
                </c:pt>
                <c:pt idx="92">
                  <c:v>66.099999999999994</c:v>
                </c:pt>
                <c:pt idx="93">
                  <c:v>73.900000000000006</c:v>
                </c:pt>
                <c:pt idx="94">
                  <c:v>89.4</c:v>
                </c:pt>
                <c:pt idx="95">
                  <c:v>98.7</c:v>
                </c:pt>
                <c:pt idx="96" formatCode="#,#00">
                  <c:v>88.9</c:v>
                </c:pt>
                <c:pt idx="97" formatCode="#,#00">
                  <c:v>94</c:v>
                </c:pt>
                <c:pt idx="98" formatCode="#,#00">
                  <c:v>128.4</c:v>
                </c:pt>
                <c:pt idx="99" formatCode="#,#00">
                  <c:v>107.9</c:v>
                </c:pt>
                <c:pt idx="100" formatCode="#,#00">
                  <c:v>100.5</c:v>
                </c:pt>
                <c:pt idx="101" formatCode="#,#00">
                  <c:v>126.3</c:v>
                </c:pt>
                <c:pt idx="102" formatCode="#,#00">
                  <c:v>123.4</c:v>
                </c:pt>
                <c:pt idx="103" formatCode="#,#00">
                  <c:v>101.1</c:v>
                </c:pt>
                <c:pt idx="104" formatCode="#,#00">
                  <c:v>119.5</c:v>
                </c:pt>
                <c:pt idx="105" formatCode="#,#00">
                  <c:v>118.7</c:v>
                </c:pt>
                <c:pt idx="106" formatCode="#,#00">
                  <c:v>113.8</c:v>
                </c:pt>
                <c:pt idx="107" formatCode="#,#00">
                  <c:v>164</c:v>
                </c:pt>
                <c:pt idx="108" formatCode="#,#00">
                  <c:v>158</c:v>
                </c:pt>
                <c:pt idx="109" formatCode="#,#00">
                  <c:v>144.69999999999999</c:v>
                </c:pt>
                <c:pt idx="110" formatCode="#,#00">
                  <c:v>148.4</c:v>
                </c:pt>
                <c:pt idx="111" formatCode="#,#00">
                  <c:v>122.3</c:v>
                </c:pt>
                <c:pt idx="112" formatCode="#,#00">
                  <c:v>154.4</c:v>
                </c:pt>
                <c:pt idx="113" formatCode="#,#00">
                  <c:v>141.4</c:v>
                </c:pt>
                <c:pt idx="114" formatCode="#,#00">
                  <c:v>116.1</c:v>
                </c:pt>
                <c:pt idx="115" formatCode="#,#00">
                  <c:v>128</c:v>
                </c:pt>
                <c:pt idx="116" formatCode="#,#00">
                  <c:v>127.3</c:v>
                </c:pt>
                <c:pt idx="117" formatCode="#,#00">
                  <c:v>126.9</c:v>
                </c:pt>
                <c:pt idx="118" formatCode="#,#00">
                  <c:v>113.7</c:v>
                </c:pt>
                <c:pt idx="119" formatCode="#,#00">
                  <c:v>141</c:v>
                </c:pt>
                <c:pt idx="120">
                  <c:v>110.1</c:v>
                </c:pt>
                <c:pt idx="121">
                  <c:v>118.7</c:v>
                </c:pt>
                <c:pt idx="122">
                  <c:v>167.1</c:v>
                </c:pt>
                <c:pt idx="123">
                  <c:v>118</c:v>
                </c:pt>
                <c:pt idx="124">
                  <c:v>124.9</c:v>
                </c:pt>
                <c:pt idx="125">
                  <c:v>152.19999999999999</c:v>
                </c:pt>
                <c:pt idx="126">
                  <c:v>111.5</c:v>
                </c:pt>
                <c:pt idx="127">
                  <c:v>115.1</c:v>
                </c:pt>
                <c:pt idx="128">
                  <c:v>114.6</c:v>
                </c:pt>
                <c:pt idx="129">
                  <c:v>110.5</c:v>
                </c:pt>
                <c:pt idx="130">
                  <c:v>98.9</c:v>
                </c:pt>
                <c:pt idx="131">
                  <c:v>108.2</c:v>
                </c:pt>
                <c:pt idx="132">
                  <c:v>90.8</c:v>
                </c:pt>
                <c:pt idx="133">
                  <c:v>106.1</c:v>
                </c:pt>
                <c:pt idx="134">
                  <c:v>103.6</c:v>
                </c:pt>
                <c:pt idx="135">
                  <c:v>112.2</c:v>
                </c:pt>
                <c:pt idx="136">
                  <c:v>79</c:v>
                </c:pt>
                <c:pt idx="137">
                  <c:v>91.7</c:v>
                </c:pt>
                <c:pt idx="138">
                  <c:v>90.9</c:v>
                </c:pt>
                <c:pt idx="139">
                  <c:v>84.4</c:v>
                </c:pt>
                <c:pt idx="140">
                  <c:v>113</c:v>
                </c:pt>
                <c:pt idx="141">
                  <c:v>85.6</c:v>
                </c:pt>
                <c:pt idx="142">
                  <c:v>93.8</c:v>
                </c:pt>
                <c:pt idx="143">
                  <c:v>117.6</c:v>
                </c:pt>
                <c:pt idx="144">
                  <c:v>77.400000000000006</c:v>
                </c:pt>
                <c:pt idx="145">
                  <c:v>85.9</c:v>
                </c:pt>
                <c:pt idx="146">
                  <c:v>106.1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DCA-4658-A20F-34943496C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019264"/>
        <c:axId val="125020800"/>
      </c:lineChart>
      <c:catAx>
        <c:axId val="125019264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one"/>
        <c:spPr>
          <a:ln w="1270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de-DE"/>
          </a:p>
        </c:txPr>
        <c:crossAx val="125020800"/>
        <c:crosses val="autoZero"/>
        <c:auto val="1"/>
        <c:lblAlgn val="ctr"/>
        <c:lblOffset val="100"/>
        <c:tickLblSkip val="12"/>
        <c:tickMarkSkip val="12"/>
        <c:noMultiLvlLbl val="1"/>
      </c:catAx>
      <c:valAx>
        <c:axId val="125020800"/>
        <c:scaling>
          <c:orientation val="minMax"/>
          <c:max val="180"/>
        </c:scaling>
        <c:delete val="0"/>
        <c:axPos val="l"/>
        <c:majorGridlines>
          <c:spPr>
            <a:ln w="12700">
              <a:solidFill>
                <a:schemeClr val="bg1">
                  <a:lumMod val="50000"/>
                </a:schemeClr>
              </a:solidFill>
            </a:ln>
          </c:spPr>
        </c:majorGridlines>
        <c:numFmt formatCode="#,##0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de-DE"/>
          </a:p>
        </c:txPr>
        <c:crossAx val="125019264"/>
        <c:crosses val="autoZero"/>
        <c:crossBetween val="between"/>
      </c:valAx>
      <c:spPr>
        <a:noFill/>
        <a:ln w="25339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200" b="0"/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200" b="0"/>
            </a:pPr>
            <a:endParaRPr lang="de-DE"/>
          </a:p>
        </c:txPr>
      </c:legendEntry>
      <c:layout>
        <c:manualLayout>
          <c:xMode val="edge"/>
          <c:yMode val="edge"/>
          <c:x val="0.38056100020004358"/>
          <c:y val="2.2180953208841402E-2"/>
          <c:w val="0.2595691567432199"/>
          <c:h val="0.12349172731894539"/>
        </c:manualLayout>
      </c:layout>
      <c:overlay val="0"/>
      <c:txPr>
        <a:bodyPr/>
        <a:lstStyle/>
        <a:p>
          <a:pPr>
            <a:defRPr sz="1200" b="0"/>
          </a:pPr>
          <a:endParaRPr lang="de-DE"/>
        </a:p>
      </c:txPr>
    </c:legend>
    <c:plotVisOnly val="1"/>
    <c:dispBlanksAs val="gap"/>
    <c:showDLblsOverMax val="1"/>
  </c:chart>
  <c:spPr>
    <a:noFill/>
    <a:ln>
      <a:noFill/>
    </a:ln>
  </c:spPr>
  <c:txPr>
    <a:bodyPr/>
    <a:lstStyle/>
    <a:p>
      <a:pPr>
        <a:defRPr sz="139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760" cy="47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5148" y="0"/>
            <a:ext cx="2932760" cy="47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108"/>
            <a:ext cx="2932760" cy="47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5148" y="9432108"/>
            <a:ext cx="2932760" cy="47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12C4ED-F484-4CCE-8014-3E8B99C290EB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505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65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000" tIns="54000" rIns="54000" bIns="5400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65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000" tIns="54000" rIns="54000" bIns="5400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9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74700"/>
            <a:ext cx="6596062" cy="3713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88" y="4720967"/>
            <a:ext cx="4983499" cy="448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000" tIns="54000" rIns="54000" bIns="54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die Formate des Vorlagentextes zu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1933"/>
            <a:ext cx="2945293" cy="463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000" tIns="54000" rIns="54000" bIns="5400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9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41933"/>
            <a:ext cx="2945293" cy="463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000" tIns="54000" rIns="54000" bIns="540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D79725-6B67-4FFF-86C4-FD1252ECF479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620346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-109" charset="0"/>
        <a:ea typeface="Geneva" pitchFamily="-109" charset="-128"/>
        <a:cs typeface="Geneva" pitchFamily="-109" charset="-128"/>
      </a:defRPr>
    </a:lvl1pPr>
    <a:lvl2pPr marL="60953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-109" charset="0"/>
        <a:ea typeface="Geneva" pitchFamily="-109" charset="-128"/>
        <a:cs typeface="+mn-cs"/>
      </a:defRPr>
    </a:lvl2pPr>
    <a:lvl3pPr marL="121908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-109" charset="0"/>
        <a:ea typeface="Geneva" pitchFamily="-109" charset="-128"/>
        <a:cs typeface="+mn-cs"/>
      </a:defRPr>
    </a:lvl3pPr>
    <a:lvl4pPr marL="182861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-109" charset="0"/>
        <a:ea typeface="Geneva" pitchFamily="-109" charset="-128"/>
        <a:cs typeface="+mn-cs"/>
      </a:defRPr>
    </a:lvl4pPr>
    <a:lvl5pPr marL="243815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-109" charset="0"/>
        <a:ea typeface="Geneva" pitchFamily="-109" charset="-128"/>
        <a:cs typeface="+mn-cs"/>
      </a:defRPr>
    </a:lvl5pPr>
    <a:lvl6pPr marL="3047696" algn="l" defTabSz="60953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60953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60953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60953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teraktive Schaltfläche: Anpassen 3">
            <a:hlinkClick r:id="" action="ppaction://noaction" highlightClick="1"/>
          </p:cNvPr>
          <p:cNvSpPr/>
          <p:nvPr userDrawn="1"/>
        </p:nvSpPr>
        <p:spPr bwMode="auto">
          <a:xfrm>
            <a:off x="0" y="3031770"/>
            <a:ext cx="12190413" cy="3827819"/>
          </a:xfrm>
          <a:prstGeom prst="actionButtonBlank">
            <a:avLst/>
          </a:prstGeom>
          <a:solidFill>
            <a:srgbClr val="ADCF8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1962" tIns="71962" rIns="71962" bIns="71962"/>
          <a:lstStyle/>
          <a:p>
            <a:pPr>
              <a:defRPr/>
            </a:pPr>
            <a:endParaRPr lang="de-DE">
              <a:latin typeface="Arial" pitchFamily="-109" charset="0"/>
              <a:ea typeface="+mn-ea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0413" cy="6859588"/>
            <a:chOff x="0" y="0"/>
            <a:chExt cx="5760" cy="4320"/>
          </a:xfrm>
        </p:grpSpPr>
        <p:sp>
          <p:nvSpPr>
            <p:cNvPr id="6" name="Line 9"/>
            <p:cNvSpPr>
              <a:spLocks noChangeShapeType="1"/>
            </p:cNvSpPr>
            <p:nvPr/>
          </p:nvSpPr>
          <p:spPr bwMode="auto">
            <a:xfrm flipH="1">
              <a:off x="0" y="3979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>
              <a:off x="222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5538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H="1">
              <a:off x="0" y="875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</p:grpSp>
      <p:pic>
        <p:nvPicPr>
          <p:cNvPr id="11" name="Bild 24" descr="Verlauf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741"/>
          <a:stretch>
            <a:fillRect/>
          </a:stretch>
        </p:blipFill>
        <p:spPr bwMode="auto">
          <a:xfrm>
            <a:off x="-2117" y="1092453"/>
            <a:ext cx="12192530" cy="193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723" y="5644889"/>
            <a:ext cx="11253600" cy="589392"/>
          </a:xfrm>
        </p:spPr>
        <p:txBody>
          <a:bodyPr/>
          <a:lstStyle>
            <a:lvl1pPr marL="0" indent="0">
              <a:spcBef>
                <a:spcPct val="20000"/>
              </a:spcBef>
              <a:buFont typeface="Wingdings" pitchFamily="-109" charset="2"/>
              <a:buNone/>
              <a:defRPr sz="1400">
                <a:solidFill>
                  <a:srgbClr val="005A99"/>
                </a:solidFill>
                <a:sym typeface="Symbol" pitchFamily="-109" charset="2"/>
              </a:defRPr>
            </a:lvl1pPr>
          </a:lstStyle>
          <a:p>
            <a:r>
              <a:rPr lang="de-DE">
                <a:sym typeface="Symbol" pitchFamily="-109" charset="2"/>
              </a:rPr>
              <a:t>Formatvorlage des Untertitelmasters durch Klicken bearbeiten</a:t>
            </a:r>
            <a:endParaRPr lang="de-DE" dirty="0">
              <a:sym typeface="Symbol" pitchFamily="-109" charset="2"/>
            </a:endParaRP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7729" y="4101466"/>
            <a:ext cx="11252851" cy="461665"/>
          </a:xfrm>
        </p:spPr>
        <p:txBody>
          <a:bodyPr>
            <a:spAutoFit/>
          </a:bodyPr>
          <a:lstStyle>
            <a:lvl1pPr>
              <a:spcBef>
                <a:spcPct val="20000"/>
              </a:spcBef>
              <a:defRPr sz="30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799" y="439200"/>
            <a:ext cx="1476000" cy="40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3915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 noChangeAspect="1"/>
          </p:cNvSpPr>
          <p:nvPr>
            <p:ph type="pic" sz="quarter" idx="11"/>
          </p:nvPr>
        </p:nvSpPr>
        <p:spPr>
          <a:xfrm>
            <a:off x="0" y="0"/>
            <a:ext cx="5969000" cy="655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224791" y="1488346"/>
            <a:ext cx="5524081" cy="4802917"/>
          </a:xfrm>
        </p:spPr>
        <p:txBody>
          <a:bodyPr/>
          <a:lstStyle>
            <a:lvl1pPr marL="379163" indent="-379163">
              <a:spcBef>
                <a:spcPts val="0"/>
              </a:spcBef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1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3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221508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rechts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 noChangeAspect="1"/>
          </p:cNvSpPr>
          <p:nvPr>
            <p:ph type="pic" sz="quarter" idx="11"/>
          </p:nvPr>
        </p:nvSpPr>
        <p:spPr>
          <a:xfrm>
            <a:off x="6186488" y="0"/>
            <a:ext cx="5969000" cy="655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52438" y="1488346"/>
            <a:ext cx="5524081" cy="4802917"/>
          </a:xfrm>
        </p:spPr>
        <p:txBody>
          <a:bodyPr/>
          <a:lstStyle>
            <a:lvl1pPr marL="379163" indent="-379163">
              <a:spcBef>
                <a:spcPts val="0"/>
              </a:spcBef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1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3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574917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1"/>
          </p:nvPr>
        </p:nvSpPr>
        <p:spPr>
          <a:xfrm>
            <a:off x="0" y="12699"/>
            <a:ext cx="6012000" cy="331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0" y="3236911"/>
            <a:ext cx="6012000" cy="331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224791" y="1488346"/>
            <a:ext cx="5524081" cy="4802917"/>
          </a:xfrm>
        </p:spPr>
        <p:txBody>
          <a:bodyPr/>
          <a:lstStyle>
            <a:lvl1pPr marL="379163" indent="-379163">
              <a:spcBef>
                <a:spcPts val="0"/>
              </a:spcBef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3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5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1330732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er_rechts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1"/>
          </p:nvPr>
        </p:nvSpPr>
        <p:spPr>
          <a:xfrm>
            <a:off x="6178413" y="12699"/>
            <a:ext cx="6012000" cy="331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6178413" y="3236911"/>
            <a:ext cx="6012000" cy="331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2438" y="1488346"/>
            <a:ext cx="5524081" cy="4802917"/>
          </a:xfrm>
        </p:spPr>
        <p:txBody>
          <a:bodyPr/>
          <a:lstStyle>
            <a:lvl1pPr marL="379163" indent="-379163">
              <a:spcBef>
                <a:spcPts val="0"/>
              </a:spcBef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3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5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2718176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435600"/>
            <a:ext cx="8938800" cy="676800"/>
          </a:xfrm>
        </p:spPr>
        <p:txBody>
          <a:bodyPr/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521" y="1898388"/>
            <a:ext cx="5386216" cy="276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609539" indent="0">
              <a:buNone/>
              <a:defRPr sz="2700" b="1"/>
            </a:lvl2pPr>
            <a:lvl3pPr marL="1219080" indent="0">
              <a:buNone/>
              <a:defRPr sz="2400" b="1"/>
            </a:lvl3pPr>
            <a:lvl4pPr marL="1828618" indent="0">
              <a:buNone/>
              <a:defRPr sz="2100" b="1"/>
            </a:lvl4pPr>
            <a:lvl5pPr marL="2438158" indent="0">
              <a:buNone/>
              <a:defRPr sz="2100" b="1"/>
            </a:lvl5pPr>
            <a:lvl6pPr marL="3047696" indent="0">
              <a:buNone/>
              <a:defRPr sz="2100" b="1"/>
            </a:lvl6pPr>
            <a:lvl7pPr marL="3657235" indent="0">
              <a:buNone/>
              <a:defRPr sz="2100" b="1"/>
            </a:lvl7pPr>
            <a:lvl8pPr marL="4266773" indent="0">
              <a:buNone/>
              <a:defRPr sz="2100" b="1"/>
            </a:lvl8pPr>
            <a:lvl9pPr marL="4876313" indent="0">
              <a:buNone/>
              <a:defRPr sz="21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09521" y="2175378"/>
            <a:ext cx="5386216" cy="411588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2565" y="1898388"/>
            <a:ext cx="5388332" cy="276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609539" indent="0">
              <a:buNone/>
              <a:defRPr sz="2700" b="1"/>
            </a:lvl2pPr>
            <a:lvl3pPr marL="1219080" indent="0">
              <a:buNone/>
              <a:defRPr sz="2400" b="1"/>
            </a:lvl3pPr>
            <a:lvl4pPr marL="1828618" indent="0">
              <a:buNone/>
              <a:defRPr sz="2100" b="1"/>
            </a:lvl4pPr>
            <a:lvl5pPr marL="2438158" indent="0">
              <a:buNone/>
              <a:defRPr sz="2100" b="1"/>
            </a:lvl5pPr>
            <a:lvl6pPr marL="3047696" indent="0">
              <a:buNone/>
              <a:defRPr sz="2100" b="1"/>
            </a:lvl6pPr>
            <a:lvl7pPr marL="3657235" indent="0">
              <a:buNone/>
              <a:defRPr sz="2100" b="1"/>
            </a:lvl7pPr>
            <a:lvl8pPr marL="4266773" indent="0">
              <a:buNone/>
              <a:defRPr sz="2100" b="1"/>
            </a:lvl8pPr>
            <a:lvl9pPr marL="4876313" indent="0">
              <a:buNone/>
              <a:defRPr sz="21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192565" y="2175378"/>
            <a:ext cx="5388332" cy="411588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3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10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5" name="Rectangle 9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4002734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8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1078206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525" y="273112"/>
            <a:ext cx="4010562" cy="11623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66113" y="273115"/>
            <a:ext cx="6814779" cy="601814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100"/>
            </a:lvl4pPr>
            <a:lvl5pPr>
              <a:defRPr sz="21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525" y="1435433"/>
            <a:ext cx="4010562" cy="307777"/>
          </a:xfrm>
        </p:spPr>
        <p:txBody>
          <a:bodyPr/>
          <a:lstStyle>
            <a:lvl1pPr marL="0" indent="0">
              <a:buNone/>
              <a:defRPr sz="2000"/>
            </a:lvl1pPr>
            <a:lvl2pPr marL="609539" indent="0">
              <a:buNone/>
              <a:defRPr sz="1600"/>
            </a:lvl2pPr>
            <a:lvl3pPr marL="1219080" indent="0">
              <a:buNone/>
              <a:defRPr sz="1300"/>
            </a:lvl3pPr>
            <a:lvl4pPr marL="1828618" indent="0">
              <a:buNone/>
              <a:defRPr sz="1200"/>
            </a:lvl4pPr>
            <a:lvl5pPr marL="2438158" indent="0">
              <a:buNone/>
              <a:defRPr sz="1200"/>
            </a:lvl5pPr>
            <a:lvl6pPr marL="3047696" indent="0">
              <a:buNone/>
              <a:defRPr sz="1200"/>
            </a:lvl6pPr>
            <a:lvl7pPr marL="3657235" indent="0">
              <a:buNone/>
              <a:defRPr sz="1200"/>
            </a:lvl7pPr>
            <a:lvl8pPr marL="4266773" indent="0">
              <a:buNone/>
              <a:defRPr sz="1200"/>
            </a:lvl8pPr>
            <a:lvl9pPr marL="4876313" indent="0">
              <a:buNone/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10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3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285988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406" y="612922"/>
            <a:ext cx="7314248" cy="656743"/>
          </a:xfrm>
        </p:spPr>
        <p:txBody>
          <a:bodyPr/>
          <a:lstStyle>
            <a:lvl1pPr marL="0" indent="0">
              <a:buNone/>
              <a:defRPr sz="4300"/>
            </a:lvl1pPr>
            <a:lvl2pPr marL="609539" indent="0">
              <a:buNone/>
              <a:defRPr sz="3700"/>
            </a:lvl2pPr>
            <a:lvl3pPr marL="1219080" indent="0">
              <a:buNone/>
              <a:defRPr sz="3200"/>
            </a:lvl3pPr>
            <a:lvl4pPr marL="1828618" indent="0">
              <a:buNone/>
              <a:defRPr sz="2700"/>
            </a:lvl4pPr>
            <a:lvl5pPr marL="2438158" indent="0">
              <a:buNone/>
              <a:defRPr sz="2700"/>
            </a:lvl5pPr>
            <a:lvl6pPr marL="3047696" indent="0">
              <a:buNone/>
              <a:defRPr sz="2700"/>
            </a:lvl6pPr>
            <a:lvl7pPr marL="3657235" indent="0">
              <a:buNone/>
              <a:defRPr sz="2700"/>
            </a:lvl7pPr>
            <a:lvl8pPr marL="4266773" indent="0">
              <a:buNone/>
              <a:defRPr sz="2700"/>
            </a:lvl8pPr>
            <a:lvl9pPr marL="4876313" indent="0">
              <a:buNone/>
              <a:defRPr sz="27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406" y="5368580"/>
            <a:ext cx="7314248" cy="276999"/>
          </a:xfrm>
        </p:spPr>
        <p:txBody>
          <a:bodyPr/>
          <a:lstStyle>
            <a:lvl1pPr marL="0" indent="0">
              <a:buNone/>
              <a:defRPr sz="1800"/>
            </a:lvl1pPr>
            <a:lvl2pPr marL="609539" indent="0">
              <a:buNone/>
              <a:defRPr sz="1600"/>
            </a:lvl2pPr>
            <a:lvl3pPr marL="1219080" indent="0">
              <a:buNone/>
              <a:defRPr sz="1300"/>
            </a:lvl3pPr>
            <a:lvl4pPr marL="1828618" indent="0">
              <a:buNone/>
              <a:defRPr sz="1200"/>
            </a:lvl4pPr>
            <a:lvl5pPr marL="2438158" indent="0">
              <a:buNone/>
              <a:defRPr sz="1200"/>
            </a:lvl5pPr>
            <a:lvl6pPr marL="3047696" indent="0">
              <a:buNone/>
              <a:defRPr sz="1200"/>
            </a:lvl6pPr>
            <a:lvl7pPr marL="3657235" indent="0">
              <a:buNone/>
              <a:defRPr sz="1200"/>
            </a:lvl7pPr>
            <a:lvl8pPr marL="4266773" indent="0">
              <a:buNone/>
              <a:defRPr sz="1200"/>
            </a:lvl8pPr>
            <a:lvl9pPr marL="4876313" indent="0">
              <a:buNone/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10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3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163267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_D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teraktive Schaltfläche: Anpassen 3">
            <a:hlinkClick r:id="" action="ppaction://noaction" highlightClick="1"/>
          </p:cNvPr>
          <p:cNvSpPr/>
          <p:nvPr userDrawn="1"/>
        </p:nvSpPr>
        <p:spPr bwMode="auto">
          <a:xfrm>
            <a:off x="0" y="3031770"/>
            <a:ext cx="12190413" cy="3827819"/>
          </a:xfrm>
          <a:prstGeom prst="actionButtonBlank">
            <a:avLst/>
          </a:prstGeom>
          <a:solidFill>
            <a:srgbClr val="ADCF8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1962" tIns="71962" rIns="71962" bIns="71962"/>
          <a:lstStyle/>
          <a:p>
            <a:pPr>
              <a:defRPr/>
            </a:pPr>
            <a:endParaRPr lang="de-DE">
              <a:latin typeface="Arial" pitchFamily="-109" charset="0"/>
              <a:ea typeface="+mn-ea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0413" cy="6859588"/>
            <a:chOff x="0" y="0"/>
            <a:chExt cx="5760" cy="4320"/>
          </a:xfrm>
        </p:grpSpPr>
        <p:sp>
          <p:nvSpPr>
            <p:cNvPr id="6" name="Line 9"/>
            <p:cNvSpPr>
              <a:spLocks noChangeShapeType="1"/>
            </p:cNvSpPr>
            <p:nvPr/>
          </p:nvSpPr>
          <p:spPr bwMode="auto">
            <a:xfrm flipH="1">
              <a:off x="0" y="3979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>
              <a:off x="222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5538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H="1">
              <a:off x="0" y="875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</p:grpSp>
      <p:pic>
        <p:nvPicPr>
          <p:cNvPr id="11" name="Bild 24" descr="Verlauf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741"/>
          <a:stretch>
            <a:fillRect/>
          </a:stretch>
        </p:blipFill>
        <p:spPr bwMode="auto">
          <a:xfrm>
            <a:off x="-2117" y="1092453"/>
            <a:ext cx="12192530" cy="193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723" y="5644889"/>
            <a:ext cx="11253600" cy="590400"/>
          </a:xfrm>
        </p:spPr>
        <p:txBody>
          <a:bodyPr/>
          <a:lstStyle>
            <a:lvl1pPr marL="0" indent="0">
              <a:spcBef>
                <a:spcPct val="20000"/>
              </a:spcBef>
              <a:buFont typeface="Wingdings" pitchFamily="-109" charset="2"/>
              <a:buNone/>
              <a:defRPr sz="1400">
                <a:solidFill>
                  <a:srgbClr val="005A99"/>
                </a:solidFill>
                <a:sym typeface="Symbol" pitchFamily="-109" charset="2"/>
              </a:defRPr>
            </a:lvl1pPr>
          </a:lstStyle>
          <a:p>
            <a:r>
              <a:rPr lang="de-DE">
                <a:sym typeface="Symbol" pitchFamily="-109" charset="2"/>
              </a:rPr>
              <a:t>Formatvorlage des Untertitelmasters durch Klicken bearbeiten</a:t>
            </a:r>
            <a:endParaRPr lang="de-DE" dirty="0">
              <a:sym typeface="Symbol" pitchFamily="-109" charset="2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468000" y="4100400"/>
            <a:ext cx="11253600" cy="925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en-US" sz="3000" b="1">
                <a:solidFill>
                  <a:schemeClr val="tx2"/>
                </a:solidFill>
              </a:rPr>
              <a:t>Herzlichen Dank</a:t>
            </a:r>
            <a:br>
              <a:rPr lang="de-DE" altLang="en-US" sz="3000" b="1">
                <a:solidFill>
                  <a:schemeClr val="tx2"/>
                </a:solidFill>
              </a:rPr>
            </a:br>
            <a:r>
              <a:rPr lang="de-DE" altLang="en-US" sz="3000" b="0">
                <a:solidFill>
                  <a:schemeClr val="tx2"/>
                </a:solidFill>
              </a:rPr>
              <a:t>für Ihre Aufmerksamkeit!</a:t>
            </a: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799" y="439200"/>
            <a:ext cx="1476000" cy="40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57345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_Dank_eng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teraktive Schaltfläche: Anpassen 3">
            <a:hlinkClick r:id="" action="ppaction://noaction" highlightClick="1"/>
          </p:cNvPr>
          <p:cNvSpPr/>
          <p:nvPr userDrawn="1"/>
        </p:nvSpPr>
        <p:spPr bwMode="auto">
          <a:xfrm>
            <a:off x="0" y="3031770"/>
            <a:ext cx="12190413" cy="3827819"/>
          </a:xfrm>
          <a:prstGeom prst="actionButtonBlank">
            <a:avLst/>
          </a:prstGeom>
          <a:solidFill>
            <a:srgbClr val="ADCF8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1962" tIns="71962" rIns="71962" bIns="71962"/>
          <a:lstStyle/>
          <a:p>
            <a:pPr>
              <a:defRPr/>
            </a:pPr>
            <a:endParaRPr lang="de-DE">
              <a:latin typeface="Arial" pitchFamily="-109" charset="0"/>
              <a:ea typeface="+mn-ea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0413" cy="6859588"/>
            <a:chOff x="0" y="0"/>
            <a:chExt cx="5760" cy="4320"/>
          </a:xfrm>
        </p:grpSpPr>
        <p:sp>
          <p:nvSpPr>
            <p:cNvPr id="6" name="Line 9"/>
            <p:cNvSpPr>
              <a:spLocks noChangeShapeType="1"/>
            </p:cNvSpPr>
            <p:nvPr/>
          </p:nvSpPr>
          <p:spPr bwMode="auto">
            <a:xfrm flipH="1">
              <a:off x="0" y="3979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>
              <a:off x="222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5538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H="1">
              <a:off x="0" y="875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</p:grpSp>
      <p:pic>
        <p:nvPicPr>
          <p:cNvPr id="11" name="Bild 24" descr="Verlauf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741"/>
          <a:stretch>
            <a:fillRect/>
          </a:stretch>
        </p:blipFill>
        <p:spPr bwMode="auto">
          <a:xfrm>
            <a:off x="-2117" y="1092453"/>
            <a:ext cx="12192530" cy="193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723" y="5644889"/>
            <a:ext cx="11253600" cy="590400"/>
          </a:xfrm>
        </p:spPr>
        <p:txBody>
          <a:bodyPr/>
          <a:lstStyle>
            <a:lvl1pPr marL="0" indent="0">
              <a:spcBef>
                <a:spcPct val="20000"/>
              </a:spcBef>
              <a:buFont typeface="Wingdings" pitchFamily="-109" charset="2"/>
              <a:buNone/>
              <a:defRPr sz="1400">
                <a:solidFill>
                  <a:srgbClr val="005A99"/>
                </a:solidFill>
                <a:sym typeface="Symbol" pitchFamily="-109" charset="2"/>
              </a:defRPr>
            </a:lvl1pPr>
          </a:lstStyle>
          <a:p>
            <a:r>
              <a:rPr lang="de-DE">
                <a:sym typeface="Symbol" pitchFamily="-109" charset="2"/>
              </a:rPr>
              <a:t>Formatvorlage des Untertitelmasters durch Klicken bearbeiten</a:t>
            </a:r>
            <a:endParaRPr lang="de-DE" dirty="0">
              <a:sym typeface="Symbol" pitchFamily="-109" charset="2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468000" y="4100400"/>
            <a:ext cx="1125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en-US" sz="3000" b="1">
                <a:solidFill>
                  <a:schemeClr val="tx2"/>
                </a:solidFill>
              </a:rPr>
              <a:t>Thank you</a:t>
            </a:r>
            <a:br>
              <a:rPr lang="de-DE" altLang="en-US" sz="3000" b="1">
                <a:solidFill>
                  <a:schemeClr val="tx2"/>
                </a:solidFill>
              </a:rPr>
            </a:br>
            <a:r>
              <a:rPr lang="de-DE" altLang="en-US" sz="3000" b="0">
                <a:solidFill>
                  <a:schemeClr val="tx2"/>
                </a:solidFill>
              </a:rPr>
              <a:t>for your attention!</a:t>
            </a: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799" y="439200"/>
            <a:ext cx="1476000" cy="40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628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0413" cy="6859588"/>
            <a:chOff x="0" y="0"/>
            <a:chExt cx="5760" cy="4320"/>
          </a:xfrm>
        </p:grpSpPr>
        <p:sp>
          <p:nvSpPr>
            <p:cNvPr id="6" name="Line 9"/>
            <p:cNvSpPr>
              <a:spLocks noChangeShapeType="1"/>
            </p:cNvSpPr>
            <p:nvPr/>
          </p:nvSpPr>
          <p:spPr bwMode="auto">
            <a:xfrm flipH="1">
              <a:off x="0" y="3979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>
              <a:off x="222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5538" y="0"/>
              <a:ext cx="0" cy="432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H="1">
              <a:off x="0" y="875"/>
              <a:ext cx="5760" cy="0"/>
            </a:xfrm>
            <a:prstGeom prst="line">
              <a:avLst/>
            </a:prstGeom>
            <a:noFill/>
            <a:ln w="12700">
              <a:noFill/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</p:grpSp>
      <p:grpSp>
        <p:nvGrpSpPr>
          <p:cNvPr id="2" name="Gruppieren 1"/>
          <p:cNvGrpSpPr/>
          <p:nvPr userDrawn="1"/>
        </p:nvGrpSpPr>
        <p:grpSpPr>
          <a:xfrm>
            <a:off x="-2117" y="1092454"/>
            <a:ext cx="12192530" cy="5767135"/>
            <a:chOff x="-1588" y="819150"/>
            <a:chExt cx="9145588" cy="4324350"/>
          </a:xfrm>
        </p:grpSpPr>
        <p:sp>
          <p:nvSpPr>
            <p:cNvPr id="4" name="Interaktive Schaltfläche: Anpassen 3">
              <a:hlinkClick r:id="" action="ppaction://noaction" highlightClick="1"/>
            </p:cNvPr>
            <p:cNvSpPr/>
            <p:nvPr userDrawn="1"/>
          </p:nvSpPr>
          <p:spPr bwMode="auto">
            <a:xfrm>
              <a:off x="0" y="2273300"/>
              <a:ext cx="9144000" cy="2870200"/>
            </a:xfrm>
            <a:prstGeom prst="actionButtonBlank">
              <a:avLst/>
            </a:prstGeom>
            <a:solidFill>
              <a:srgbClr val="ADCF8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54000" tIns="54000" rIns="54000" bIns="54000"/>
            <a:lstStyle/>
            <a:p>
              <a:pPr>
                <a:defRPr/>
              </a:pPr>
              <a:endParaRPr lang="de-DE">
                <a:latin typeface="Arial" pitchFamily="-109" charset="0"/>
                <a:ea typeface="+mn-ea"/>
              </a:endParaRPr>
            </a:p>
          </p:txBody>
        </p:sp>
        <p:pic>
          <p:nvPicPr>
            <p:cNvPr id="11" name="Bild 24" descr="Verlauf.pdf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1741"/>
            <a:stretch>
              <a:fillRect/>
            </a:stretch>
          </p:blipFill>
          <p:spPr bwMode="auto">
            <a:xfrm>
              <a:off x="-1588" y="819150"/>
              <a:ext cx="9145588" cy="145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4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463420" y="5644800"/>
            <a:ext cx="7261455" cy="589392"/>
          </a:xfrm>
        </p:spPr>
        <p:txBody>
          <a:bodyPr/>
          <a:lstStyle>
            <a:lvl1pPr marL="0" indent="0">
              <a:spcBef>
                <a:spcPct val="20000"/>
              </a:spcBef>
              <a:buFont typeface="Wingdings" pitchFamily="-109" charset="2"/>
              <a:buNone/>
              <a:defRPr sz="1400">
                <a:solidFill>
                  <a:srgbClr val="005A99"/>
                </a:solidFill>
                <a:sym typeface="Symbol" pitchFamily="-109" charset="2"/>
              </a:defRPr>
            </a:lvl1pPr>
          </a:lstStyle>
          <a:p>
            <a:r>
              <a:rPr lang="de-DE">
                <a:sym typeface="Symbol" pitchFamily="-109" charset="2"/>
              </a:rPr>
              <a:t>Formatvorlage des Untertitelmasters durch Klicken bearbeiten</a:t>
            </a:r>
            <a:endParaRPr lang="de-DE" dirty="0">
              <a:sym typeface="Symbol" pitchFamily="-109" charset="2"/>
            </a:endParaRP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463420" y="3375183"/>
            <a:ext cx="7261455" cy="461665"/>
          </a:xfrm>
        </p:spPr>
        <p:txBody>
          <a:bodyPr>
            <a:spAutoFit/>
          </a:bodyPr>
          <a:lstStyle>
            <a:lvl1pPr>
              <a:spcBef>
                <a:spcPct val="20000"/>
              </a:spcBef>
              <a:defRPr sz="30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2" name="Bildplatzhalter 11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024702"/>
            <a:ext cx="3886200" cy="321099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799" y="439200"/>
            <a:ext cx="1476000" cy="40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591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7725" y="1563525"/>
            <a:ext cx="11254968" cy="4727738"/>
          </a:xfrm>
        </p:spPr>
        <p:txBody>
          <a:bodyPr/>
          <a:lstStyle>
            <a:lvl1pPr>
              <a:spcBef>
                <a:spcPts val="0"/>
              </a:spcBef>
              <a:spcAft>
                <a:spcPts val="900"/>
              </a:spcAft>
              <a:defRPr sz="1800"/>
            </a:lvl1pPr>
            <a:lvl2pPr>
              <a:spcBef>
                <a:spcPts val="0"/>
              </a:spcBef>
              <a:spcAft>
                <a:spcPts val="900"/>
              </a:spcAft>
              <a:defRPr sz="1800"/>
            </a:lvl2pPr>
            <a:lvl3pPr>
              <a:spcBef>
                <a:spcPts val="0"/>
              </a:spcBef>
              <a:spcAft>
                <a:spcPts val="900"/>
              </a:spcAft>
              <a:defRPr sz="1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/>
              <a:t>Dritte Ebene</a:t>
            </a:r>
            <a:endParaRPr lang="de-DE" dirty="0"/>
          </a:p>
        </p:txBody>
      </p:sp>
      <p:sp>
        <p:nvSpPr>
          <p:cNvPr id="7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Page</a:t>
            </a:r>
            <a:r>
              <a:rPr lang="de-DE" altLang="en-US">
                <a:cs typeface="Arial" charset="0"/>
              </a:rPr>
              <a:t>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9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315810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teraktive Schaltfläche: Anpassen 5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0" y="3031770"/>
            <a:ext cx="12190413" cy="3827819"/>
          </a:xfrm>
          <a:prstGeom prst="actionButtonBlank">
            <a:avLst/>
          </a:prstGeom>
          <a:solidFill>
            <a:srgbClr val="ADCF8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1962" tIns="71962" rIns="71962" bIns="71962"/>
          <a:lstStyle>
            <a:lvl1pPr>
              <a:defRPr sz="1400">
                <a:solidFill>
                  <a:schemeClr val="tx1"/>
                </a:solidFill>
                <a:latin typeface="Arial" charset="0"/>
                <a:ea typeface="Geneva" pitchFamily="-109" charset="-128"/>
              </a:defRPr>
            </a:lvl1pPr>
            <a:lvl2pPr marL="37931725" indent="-37474525">
              <a:defRPr sz="1400">
                <a:solidFill>
                  <a:schemeClr val="tx1"/>
                </a:solidFill>
                <a:latin typeface="Arial" charset="0"/>
                <a:ea typeface="Geneva" pitchFamily="-109" charset="-128"/>
              </a:defRPr>
            </a:lvl2pPr>
            <a:lvl3pPr>
              <a:defRPr sz="1400">
                <a:solidFill>
                  <a:schemeClr val="tx1"/>
                </a:solidFill>
                <a:latin typeface="Arial" charset="0"/>
                <a:ea typeface="Geneva" pitchFamily="-109" charset="-128"/>
              </a:defRPr>
            </a:lvl3pPr>
            <a:lvl4pPr>
              <a:defRPr sz="1400">
                <a:solidFill>
                  <a:schemeClr val="tx1"/>
                </a:solidFill>
                <a:latin typeface="Arial" charset="0"/>
                <a:ea typeface="Geneva" pitchFamily="-109" charset="-128"/>
              </a:defRPr>
            </a:lvl4pPr>
            <a:lvl5pPr>
              <a:defRPr sz="1400">
                <a:solidFill>
                  <a:schemeClr val="tx1"/>
                </a:solidFill>
                <a:latin typeface="Arial" charset="0"/>
                <a:ea typeface="Geneva" pitchFamily="-10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Geneva" pitchFamily="-10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Geneva" pitchFamily="-10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Geneva" pitchFamily="-10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Geneva" pitchFamily="-109" charset="-128"/>
              </a:defRPr>
            </a:lvl9pPr>
          </a:lstStyle>
          <a:p>
            <a:endParaRPr lang="de-DE" altLang="en-US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468000" y="3373200"/>
            <a:ext cx="11253600" cy="461665"/>
          </a:xfrm>
        </p:spPr>
        <p:txBody>
          <a:bodyPr/>
          <a:lstStyle>
            <a:lvl1pPr marL="0" indent="0">
              <a:buNone/>
              <a:defRPr sz="3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0603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7723" y="1394148"/>
            <a:ext cx="5525897" cy="489711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100"/>
            </a:lvl4pPr>
            <a:lvl5pPr>
              <a:defRPr sz="21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196799" y="1394148"/>
            <a:ext cx="5525898" cy="489711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100"/>
            </a:lvl4pPr>
            <a:lvl5pPr>
              <a:defRPr sz="21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1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10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3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314369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links, Text,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" name="Inhaltsplatzhalter 3"/>
          <p:cNvSpPr>
            <a:spLocks noGrp="1" noChangeAspect="1"/>
          </p:cNvSpPr>
          <p:nvPr>
            <p:ph sz="half" idx="2" hasCustomPrompt="1"/>
          </p:nvPr>
        </p:nvSpPr>
        <p:spPr>
          <a:xfrm>
            <a:off x="6196799" y="1560364"/>
            <a:ext cx="5525898" cy="473089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100"/>
            </a:lvl4pPr>
            <a:lvl5pPr>
              <a:defRPr sz="21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" name="Bildplatzhalter 6"/>
          <p:cNvSpPr>
            <a:spLocks noGrp="1" noChangeAspect="1"/>
          </p:cNvSpPr>
          <p:nvPr>
            <p:ph type="pic" sz="quarter" idx="11"/>
          </p:nvPr>
        </p:nvSpPr>
        <p:spPr>
          <a:xfrm>
            <a:off x="0" y="1560364"/>
            <a:ext cx="6008400" cy="497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1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12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3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301329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rechts, Text,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8" name="Inhaltsplatzhalter 3"/>
          <p:cNvSpPr>
            <a:spLocks noGrp="1" noChangeAspect="1"/>
          </p:cNvSpPr>
          <p:nvPr>
            <p:ph sz="half" idx="12" hasCustomPrompt="1"/>
          </p:nvPr>
        </p:nvSpPr>
        <p:spPr>
          <a:xfrm>
            <a:off x="452438" y="1558800"/>
            <a:ext cx="5525898" cy="47324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100"/>
            </a:lvl4pPr>
            <a:lvl5pPr>
              <a:defRPr sz="21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9" name="Bildplatzhalter 6"/>
          <p:cNvSpPr>
            <a:spLocks noGrp="1" noChangeAspect="1"/>
          </p:cNvSpPr>
          <p:nvPr>
            <p:ph type="pic" sz="quarter" idx="13"/>
          </p:nvPr>
        </p:nvSpPr>
        <p:spPr>
          <a:xfrm>
            <a:off x="6103938" y="1558800"/>
            <a:ext cx="5613400" cy="497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3" name="Rectangle 92"/>
          <p:cNvSpPr txBox="1">
            <a:spLocks noChangeArrowheads="1"/>
          </p:cNvSpPr>
          <p:nvPr userDrawn="1"/>
        </p:nvSpPr>
        <p:spPr bwMode="auto">
          <a:xfrm>
            <a:off x="11024253" y="6627600"/>
            <a:ext cx="684000" cy="25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5A99"/>
                </a:solidFill>
                <a:latin typeface="Arial" charset="0"/>
                <a:ea typeface="Geneva" pitchFamily="-109" charset="-128"/>
                <a:cs typeface="+mn-cs"/>
              </a:defRPr>
            </a:lvl1pPr>
            <a:lvl2pPr marL="609539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2pPr>
            <a:lvl3pPr marL="1219080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3pPr>
            <a:lvl4pPr marL="182861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4pPr>
            <a:lvl5pPr marL="2438158" algn="l" rtl="0" eaLnBrk="0" fontAlgn="base" hangingPunct="0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5pPr>
            <a:lvl6pPr marL="3047696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6pPr>
            <a:lvl7pPr marL="3657235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7pPr>
            <a:lvl8pPr marL="426677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8pPr>
            <a:lvl9pPr marL="4876313" algn="l" defTabSz="1219080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Geneva" pitchFamily="-109" charset="-128"/>
                <a:cs typeface="+mn-cs"/>
              </a:defRPr>
            </a:lvl9pPr>
          </a:lstStyle>
          <a:p>
            <a:pPr algn="l"/>
            <a:r>
              <a:rPr lang="de-DE" altLang="en-US">
                <a:cs typeface="Arial" charset="0"/>
              </a:rPr>
              <a:t>| </a:t>
            </a:r>
            <a:r>
              <a:rPr lang="de-DE" altLang="en-US" baseline="0">
                <a:cs typeface="Arial" charset="0"/>
              </a:rPr>
              <a:t> </a:t>
            </a:r>
            <a:r>
              <a:rPr lang="de-DE" altLang="en-US">
                <a:cs typeface="Arial" charset="0"/>
              </a:rPr>
              <a:t>Seite  </a:t>
            </a:r>
            <a:fld id="{2ECDA20F-BCE6-4369-A529-92D9643BE9CB}" type="slidenum">
              <a:rPr lang="de-DE" altLang="en-US" smtClean="0">
                <a:cs typeface="Arial" charset="0"/>
              </a:rPr>
              <a:pPr algn="l"/>
              <a:t>‹Nr.›</a:t>
            </a:fld>
            <a:endParaRPr lang="en-US" altLang="en-US">
              <a:cs typeface="Arial" charset="0"/>
            </a:endParaRP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10260000" y="6627600"/>
            <a:ext cx="648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lang="en-US" sz="900" smtClean="0">
                <a:solidFill>
                  <a:srgbClr val="005A99"/>
                </a:solidFill>
                <a:cs typeface="Arial" charset="0"/>
              </a:defRPr>
            </a:lvl1pPr>
          </a:lstStyle>
          <a:p>
            <a:r>
              <a:rPr lang="de-DE"/>
              <a:t>16.05.2025</a:t>
            </a:r>
            <a:endParaRPr lang="en-US"/>
          </a:p>
        </p:txBody>
      </p:sp>
      <p:sp>
        <p:nvSpPr>
          <p:cNvPr id="15" name="Rectangle 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89" y="6627601"/>
            <a:ext cx="4068000" cy="2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5A99"/>
                </a:solidFill>
              </a:defRPr>
            </a:lvl1pPr>
          </a:lstStyle>
          <a:p>
            <a:r>
              <a:rPr lang="en-US" altLang="en-US">
                <a:cs typeface="Arial" charset="0"/>
              </a:rPr>
              <a:t>VDW  |  Order intake 1st quarter 2025  |</a:t>
            </a:r>
          </a:p>
        </p:txBody>
      </p:sp>
    </p:spTree>
    <p:extLst>
      <p:ext uri="{BB962C8B-B14F-4D97-AF65-F5344CB8AC3E}">
        <p14:creationId xmlns:p14="http://schemas.microsoft.com/office/powerpoint/2010/main" val="424188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 bwMode="auto">
          <a:xfrm>
            <a:off x="0" y="6537780"/>
            <a:ext cx="12190413" cy="347214"/>
          </a:xfrm>
          <a:prstGeom prst="rect">
            <a:avLst/>
          </a:prstGeom>
          <a:solidFill>
            <a:srgbClr val="C8C8C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1962" tIns="71962" rIns="71962" bIns="71962"/>
          <a:lstStyle/>
          <a:p>
            <a:pPr>
              <a:defRPr/>
            </a:pPr>
            <a:endParaRPr lang="de-DE">
              <a:latin typeface="Arial" pitchFamily="-109" charset="0"/>
              <a:ea typeface="+mn-ea"/>
            </a:endParaRPr>
          </a:p>
        </p:txBody>
      </p:sp>
      <p:sp>
        <p:nvSpPr>
          <p:cNvPr id="1027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725" y="1566699"/>
            <a:ext cx="11254968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en-US"/>
              <a:t>Klicken Sie, um die Formate des Vorlagentextes zu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</p:txBody>
      </p:sp>
      <p:sp>
        <p:nvSpPr>
          <p:cNvPr id="102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67723" y="434018"/>
            <a:ext cx="8937519" cy="675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Klicken Sie, um das Titelformat zu bearbeiten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799" y="439200"/>
            <a:ext cx="1476000" cy="40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17" r:id="rId2"/>
    <p:sldLayoutId id="2147483820" r:id="rId3"/>
    <p:sldLayoutId id="2147483815" r:id="rId4"/>
    <p:sldLayoutId id="2147483804" r:id="rId5"/>
    <p:sldLayoutId id="2147483805" r:id="rId6"/>
    <p:sldLayoutId id="2147483806" r:id="rId7"/>
    <p:sldLayoutId id="2147483813" r:id="rId8"/>
    <p:sldLayoutId id="2147483816" r:id="rId9"/>
    <p:sldLayoutId id="2147483814" r:id="rId10"/>
    <p:sldLayoutId id="2147483818" r:id="rId11"/>
    <p:sldLayoutId id="2147483812" r:id="rId12"/>
    <p:sldLayoutId id="2147483819" r:id="rId13"/>
    <p:sldLayoutId id="2147483807" r:id="rId14"/>
    <p:sldLayoutId id="2147483808" r:id="rId15"/>
    <p:sldLayoutId id="2147483810" r:id="rId16"/>
    <p:sldLayoutId id="2147483811" r:id="rId17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5A99"/>
          </a:solidFill>
          <a:latin typeface="+mj-lt"/>
          <a:ea typeface="Geneva" pitchFamily="-109" charset="-128"/>
          <a:cs typeface="Geneva" pitchFamily="-109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5A99"/>
          </a:solidFill>
          <a:latin typeface="Arial" pitchFamily="-109" charset="0"/>
          <a:ea typeface="Geneva" pitchFamily="-109" charset="-128"/>
          <a:cs typeface="Geneva" pitchFamily="-10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5A99"/>
          </a:solidFill>
          <a:latin typeface="Arial" pitchFamily="-109" charset="0"/>
          <a:ea typeface="Geneva" pitchFamily="-109" charset="-128"/>
          <a:cs typeface="Geneva" pitchFamily="-10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5A99"/>
          </a:solidFill>
          <a:latin typeface="Arial" pitchFamily="-109" charset="0"/>
          <a:ea typeface="Geneva" pitchFamily="-109" charset="-128"/>
          <a:cs typeface="Geneva" pitchFamily="-10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rgbClr val="005A99"/>
          </a:solidFill>
          <a:latin typeface="Arial" pitchFamily="-109" charset="0"/>
          <a:ea typeface="Geneva" pitchFamily="-109" charset="-128"/>
          <a:cs typeface="Geneva" pitchFamily="-109" charset="-128"/>
        </a:defRPr>
      </a:lvl5pPr>
      <a:lvl6pPr marL="609539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pitchFamily="-109" charset="0"/>
        </a:defRPr>
      </a:lvl6pPr>
      <a:lvl7pPr marL="1219080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pitchFamily="-109" charset="0"/>
        </a:defRPr>
      </a:lvl7pPr>
      <a:lvl8pPr marL="1828618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pitchFamily="-109" charset="0"/>
        </a:defRPr>
      </a:lvl8pPr>
      <a:lvl9pPr marL="2438158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Arial" pitchFamily="-109" charset="0"/>
        </a:defRPr>
      </a:lvl9pPr>
    </p:titleStyle>
    <p:bodyStyle>
      <a:lvl1pPr marL="355566" indent="-355566" algn="l" rtl="0" eaLnBrk="1" fontAlgn="base" hangingPunct="1">
        <a:spcBef>
          <a:spcPts val="0"/>
        </a:spcBef>
        <a:spcAft>
          <a:spcPts val="900"/>
        </a:spcAft>
        <a:buClr>
          <a:schemeClr val="tx1"/>
        </a:buClr>
        <a:buFont typeface="Wingdings" pitchFamily="-109" charset="2"/>
        <a:buChar char="l"/>
        <a:defRPr sz="2400">
          <a:solidFill>
            <a:schemeClr val="tx1"/>
          </a:solidFill>
          <a:latin typeface="+mn-lt"/>
          <a:ea typeface="Geneva" pitchFamily="-109" charset="-128"/>
          <a:cs typeface="Geneva" pitchFamily="-109" charset="-128"/>
        </a:defRPr>
      </a:lvl1pPr>
      <a:lvl2pPr marL="719595" indent="-364034" algn="l" rtl="0" eaLnBrk="1" fontAlgn="base" hangingPunct="1">
        <a:spcBef>
          <a:spcPts val="0"/>
        </a:spcBef>
        <a:spcAft>
          <a:spcPts val="90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Geneva" pitchFamily="-109" charset="-128"/>
        </a:defRPr>
      </a:lvl2pPr>
      <a:lvl3pPr marL="1075160" indent="-355566" algn="l" rtl="0" eaLnBrk="1" fontAlgn="base" hangingPunct="1">
        <a:spcBef>
          <a:spcPts val="0"/>
        </a:spcBef>
        <a:spcAft>
          <a:spcPts val="90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  <a:ea typeface="Geneva" pitchFamily="-109" charset="-128"/>
        </a:defRPr>
      </a:lvl3pPr>
      <a:lvl4pPr marL="2260374" indent="-304768" algn="l" rtl="0" eaLnBrk="1" fontAlgn="base" hangingPunct="1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  <a:ea typeface="Geneva" pitchFamily="-109" charset="-128"/>
        </a:defRPr>
      </a:lvl4pPr>
      <a:lvl5pPr marL="2819120" indent="-304768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Geneva" pitchFamily="-109" charset="-128"/>
        </a:defRPr>
      </a:lvl5pPr>
      <a:lvl6pPr marL="3428658" indent="-304768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Geneva" pitchFamily="-109" charset="-128"/>
        </a:defRPr>
      </a:lvl6pPr>
      <a:lvl7pPr marL="4038198" indent="-304768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Geneva" pitchFamily="-109" charset="-128"/>
        </a:defRPr>
      </a:lvl7pPr>
      <a:lvl8pPr marL="4647736" indent="-304768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Geneva" pitchFamily="-109" charset="-128"/>
        </a:defRPr>
      </a:lvl8pPr>
      <a:lvl9pPr marL="5257275" indent="-304768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Geneva" pitchFamily="-109" charset="-128"/>
        </a:defRPr>
      </a:lvl9pPr>
    </p:bodyStyle>
    <p:otherStyle>
      <a:defPPr>
        <a:defRPr lang="de-DE"/>
      </a:defPPr>
      <a:lvl1pPr marL="0" algn="l" defTabSz="6095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6095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0" algn="l" defTabSz="6095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8" algn="l" defTabSz="6095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8" algn="l" defTabSz="6095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6" algn="l" defTabSz="6095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5" algn="l" defTabSz="6095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6095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3" algn="l" defTabSz="60953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2438" y="386587"/>
            <a:ext cx="8937519" cy="67537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German Machine Tool Industry</a:t>
            </a:r>
            <a:br>
              <a:rPr lang="de-DE" altLang="en-US" dirty="0">
                <a:solidFill>
                  <a:schemeClr val="tx2"/>
                </a:solidFill>
              </a:rPr>
            </a:br>
            <a:r>
              <a:rPr lang="en-US" b="0" dirty="0">
                <a:solidFill>
                  <a:schemeClr val="accent1"/>
                </a:solidFill>
              </a:rPr>
              <a:t>Projects support incoming orders at the beginning of the year</a:t>
            </a:r>
            <a:endParaRPr lang="en-US" altLang="en-US" b="0" dirty="0">
              <a:solidFill>
                <a:schemeClr val="accent1"/>
              </a:solidFill>
            </a:endParaRP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/>
              <a:t>16.05.2025</a:t>
            </a:r>
            <a:endParaRPr lang="en-US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VDW  |  Order intake 1st quarter 2025  |</a:t>
            </a:r>
            <a:endParaRPr lang="en-US" altLang="en-US" dirty="0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452438" y="1577811"/>
            <a:ext cx="607365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8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de-DE" sz="1200" dirty="0">
                <a:latin typeface="+mj-lt"/>
                <a:cs typeface="Arial" charset="0"/>
              </a:rPr>
              <a:t>Orders (</a:t>
            </a:r>
            <a:r>
              <a:rPr lang="de-DE" sz="1200" dirty="0" err="1">
                <a:latin typeface="+mj-lt"/>
                <a:cs typeface="Arial" charset="0"/>
              </a:rPr>
              <a:t>index</a:t>
            </a:r>
            <a:r>
              <a:rPr lang="de-DE" sz="1200" dirty="0">
                <a:latin typeface="+mj-lt"/>
                <a:cs typeface="Arial" charset="0"/>
              </a:rPr>
              <a:t>, nominal)</a:t>
            </a:r>
            <a:endParaRPr lang="en-US" sz="1200" dirty="0">
              <a:latin typeface="+mj-lt"/>
              <a:cs typeface="Arial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F5037B2F-F156-F521-2078-D56CE83D9EA1}"/>
              </a:ext>
            </a:extLst>
          </p:cNvPr>
          <p:cNvSpPr txBox="1"/>
          <p:nvPr/>
        </p:nvSpPr>
        <p:spPr>
          <a:xfrm>
            <a:off x="7266024" y="6202603"/>
            <a:ext cx="4453142" cy="13849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pPr algn="r"/>
            <a:r>
              <a:rPr lang="en-US" sz="900" dirty="0"/>
              <a:t>Note: Index basis shipments 2021 = 100, data until March 2025, Sources: VDMA, VDW</a:t>
            </a:r>
            <a:endParaRPr lang="de-DE" sz="900" dirty="0"/>
          </a:p>
        </p:txBody>
      </p:sp>
      <p:graphicFrame>
        <p:nvGraphicFramePr>
          <p:cNvPr id="52" name="Object 3">
            <a:extLst>
              <a:ext uri="{FF2B5EF4-FFF2-40B4-BE49-F238E27FC236}">
                <a16:creationId xmlns:a16="http://schemas.microsoft.com/office/drawing/2014/main" id="{D97D806D-4EFD-8AB1-4EA9-60B367ED45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979715"/>
              </p:ext>
            </p:extLst>
          </p:nvPr>
        </p:nvGraphicFramePr>
        <p:xfrm>
          <a:off x="452438" y="1845619"/>
          <a:ext cx="11272545" cy="3796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 Box 8">
            <a:extLst>
              <a:ext uri="{FF2B5EF4-FFF2-40B4-BE49-F238E27FC236}">
                <a16:creationId xmlns:a16="http://schemas.microsoft.com/office/drawing/2014/main" id="{0A4D7ADC-F0D9-CBE4-84D4-72540A142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4284" y="5605273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2022</a:t>
            </a:r>
          </a:p>
        </p:txBody>
      </p:sp>
      <p:sp>
        <p:nvSpPr>
          <p:cNvPr id="54" name="Text Box 9">
            <a:extLst>
              <a:ext uri="{FF2B5EF4-FFF2-40B4-BE49-F238E27FC236}">
                <a16:creationId xmlns:a16="http://schemas.microsoft.com/office/drawing/2014/main" id="{8ED705C7-52E9-875A-314C-0436CB8BC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0000" y="5613980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2024</a:t>
            </a:r>
          </a:p>
        </p:txBody>
      </p:sp>
      <p:sp>
        <p:nvSpPr>
          <p:cNvPr id="58" name="Text Box 13">
            <a:extLst>
              <a:ext uri="{FF2B5EF4-FFF2-40B4-BE49-F238E27FC236}">
                <a16:creationId xmlns:a16="http://schemas.microsoft.com/office/drawing/2014/main" id="{DFF9C6BD-F0F7-DD63-1219-2236487E9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0560" y="5605273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2014</a:t>
            </a:r>
          </a:p>
        </p:txBody>
      </p:sp>
      <p:sp>
        <p:nvSpPr>
          <p:cNvPr id="59" name="Text Box 14">
            <a:extLst>
              <a:ext uri="{FF2B5EF4-FFF2-40B4-BE49-F238E27FC236}">
                <a16:creationId xmlns:a16="http://schemas.microsoft.com/office/drawing/2014/main" id="{37392D69-77AD-6FB4-6A71-A781C77EC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263" y="5605273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2015</a:t>
            </a:r>
          </a:p>
        </p:txBody>
      </p:sp>
      <p:sp>
        <p:nvSpPr>
          <p:cNvPr id="60" name="Text Box 15">
            <a:extLst>
              <a:ext uri="{FF2B5EF4-FFF2-40B4-BE49-F238E27FC236}">
                <a16:creationId xmlns:a16="http://schemas.microsoft.com/office/drawing/2014/main" id="{80AF93B1-2D13-CDBF-93A9-6C0FF9BB1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295" y="5605273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2016</a:t>
            </a:r>
          </a:p>
        </p:txBody>
      </p:sp>
      <p:sp>
        <p:nvSpPr>
          <p:cNvPr id="61" name="Text Box 22">
            <a:extLst>
              <a:ext uri="{FF2B5EF4-FFF2-40B4-BE49-F238E27FC236}">
                <a16:creationId xmlns:a16="http://schemas.microsoft.com/office/drawing/2014/main" id="{C2F277A1-52A3-5E83-7DE5-5E59BE205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8919" y="5605273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2017</a:t>
            </a:r>
          </a:p>
        </p:txBody>
      </p:sp>
      <p:sp>
        <p:nvSpPr>
          <p:cNvPr id="62" name="Text Box 24">
            <a:extLst>
              <a:ext uri="{FF2B5EF4-FFF2-40B4-BE49-F238E27FC236}">
                <a16:creationId xmlns:a16="http://schemas.microsoft.com/office/drawing/2014/main" id="{637EF825-43FD-811C-528F-A45B609AB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77625" y="5599106"/>
            <a:ext cx="4048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2025</a:t>
            </a:r>
          </a:p>
        </p:txBody>
      </p:sp>
      <p:sp>
        <p:nvSpPr>
          <p:cNvPr id="63" name="Text Box 15">
            <a:extLst>
              <a:ext uri="{FF2B5EF4-FFF2-40B4-BE49-F238E27FC236}">
                <a16:creationId xmlns:a16="http://schemas.microsoft.com/office/drawing/2014/main" id="{408467FE-FCD9-9D1F-B6CC-8186D21D1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5628" y="5599106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2020</a:t>
            </a:r>
          </a:p>
        </p:txBody>
      </p:sp>
      <p:sp>
        <p:nvSpPr>
          <p:cNvPr id="17413" name="Text Box 15">
            <a:extLst>
              <a:ext uri="{FF2B5EF4-FFF2-40B4-BE49-F238E27FC236}">
                <a16:creationId xmlns:a16="http://schemas.microsoft.com/office/drawing/2014/main" id="{726FD7B2-E3E1-AC93-095A-4C89D7CB5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843" y="5605273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2013</a:t>
            </a:r>
          </a:p>
        </p:txBody>
      </p:sp>
      <p:sp>
        <p:nvSpPr>
          <p:cNvPr id="17414" name="Text Box 15">
            <a:extLst>
              <a:ext uri="{FF2B5EF4-FFF2-40B4-BE49-F238E27FC236}">
                <a16:creationId xmlns:a16="http://schemas.microsoft.com/office/drawing/2014/main" id="{1088A561-0871-0B95-D4CB-20913D92E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1909" y="5607900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2023</a:t>
            </a:r>
          </a:p>
        </p:txBody>
      </p:sp>
      <p:sp>
        <p:nvSpPr>
          <p:cNvPr id="17415" name="Text Box 24">
            <a:extLst>
              <a:ext uri="{FF2B5EF4-FFF2-40B4-BE49-F238E27FC236}">
                <a16:creationId xmlns:a16="http://schemas.microsoft.com/office/drawing/2014/main" id="{EB14997C-5C39-9A07-F6D8-40A92E19F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470" y="5605273"/>
            <a:ext cx="4048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2018</a:t>
            </a:r>
          </a:p>
        </p:txBody>
      </p:sp>
      <p:sp>
        <p:nvSpPr>
          <p:cNvPr id="17416" name="Text Box 15">
            <a:extLst>
              <a:ext uri="{FF2B5EF4-FFF2-40B4-BE49-F238E27FC236}">
                <a16:creationId xmlns:a16="http://schemas.microsoft.com/office/drawing/2014/main" id="{980C4BD7-0FC1-F49C-0287-02BBA5068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532" y="5605273"/>
            <a:ext cx="404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2019</a:t>
            </a:r>
          </a:p>
        </p:txBody>
      </p:sp>
      <p:sp>
        <p:nvSpPr>
          <p:cNvPr id="17417" name="Text Box 24">
            <a:extLst>
              <a:ext uri="{FF2B5EF4-FFF2-40B4-BE49-F238E27FC236}">
                <a16:creationId xmlns:a16="http://schemas.microsoft.com/office/drawing/2014/main" id="{C4A6A4D9-A4E2-0D6F-5F75-BA6A19677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9252" y="5607900"/>
            <a:ext cx="4048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1200" dirty="0"/>
              <a:t>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2770A38-F5CB-03FB-5096-7433EC0DA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5184" y="4032899"/>
            <a:ext cx="16478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663473"/>
      </p:ext>
    </p:extLst>
  </p:cSld>
  <p:clrMapOvr>
    <a:masterClrMapping/>
  </p:clrMapOvr>
</p:sld>
</file>

<file path=ppt/theme/theme1.xml><?xml version="1.0" encoding="utf-8"?>
<a:theme xmlns:a="http://schemas.openxmlformats.org/drawingml/2006/main" name="VDW-Vorlage_2015_2015-12-02">
  <a:themeElements>
    <a:clrScheme name="VDW">
      <a:dk1>
        <a:srgbClr val="000000"/>
      </a:dk1>
      <a:lt1>
        <a:srgbClr val="FFFFFF"/>
      </a:lt1>
      <a:dk2>
        <a:srgbClr val="005A99"/>
      </a:dk2>
      <a:lt2>
        <a:srgbClr val="FFFFFF"/>
      </a:lt2>
      <a:accent1>
        <a:srgbClr val="005A99"/>
      </a:accent1>
      <a:accent2>
        <a:srgbClr val="5994BC"/>
      </a:accent2>
      <a:accent3>
        <a:srgbClr val="E68D3F"/>
      </a:accent3>
      <a:accent4>
        <a:srgbClr val="F3C69F"/>
      </a:accent4>
      <a:accent5>
        <a:srgbClr val="ADCF82"/>
      </a:accent5>
      <a:accent6>
        <a:srgbClr val="C9E0AD"/>
      </a:accent6>
      <a:hlink>
        <a:srgbClr val="7F7F7F"/>
      </a:hlink>
      <a:folHlink>
        <a:srgbClr val="B2B2B2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54000" tIns="54000" rIns="54000" bIns="54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54000" tIns="54000" rIns="54000" bIns="54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5be4fd-5990-4954-88aa-5ce104bb92bd">
      <Terms xmlns="http://schemas.microsoft.com/office/infopath/2007/PartnerControls"/>
    </lcf76f155ced4ddcb4097134ff3c332f>
    <TaxCatchAll xmlns="d4faef19-5727-4286-815c-f29139e547d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3A16CE2B827F4DA214060F988AA7E5" ma:contentTypeVersion="14" ma:contentTypeDescription="Ein neues Dokument erstellen." ma:contentTypeScope="" ma:versionID="0c9b9bdb7ee9109cd820b45b982e6b78">
  <xsd:schema xmlns:xsd="http://www.w3.org/2001/XMLSchema" xmlns:xs="http://www.w3.org/2001/XMLSchema" xmlns:p="http://schemas.microsoft.com/office/2006/metadata/properties" xmlns:ns2="3d5be4fd-5990-4954-88aa-5ce104bb92bd" xmlns:ns3="d4faef19-5727-4286-815c-f29139e547d0" targetNamespace="http://schemas.microsoft.com/office/2006/metadata/properties" ma:root="true" ma:fieldsID="48dc1b73330b6d2bbe79d4ac777f9e2c" ns2:_="" ns3:_="">
    <xsd:import namespace="3d5be4fd-5990-4954-88aa-5ce104bb92bd"/>
    <xsd:import namespace="d4faef19-5727-4286-815c-f29139e547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5be4fd-5990-4954-88aa-5ce104bb92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ierungen" ma:readOnly="false" ma:fieldId="{5cf76f15-5ced-4ddc-b409-7134ff3c332f}" ma:taxonomyMulti="true" ma:sspId="e0f1eea7-e623-4417-9345-ae59acd80f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aef19-5727-4286-815c-f29139e547d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b005d1-6607-4f89-ac48-387a2f4a5b67}" ma:internalName="TaxCatchAll" ma:showField="CatchAllData" ma:web="d4faef19-5727-4286-815c-f29139e547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5AF216-CF83-4AE9-B5E2-9B19750FB05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3D8EC3C-875C-4B63-9DD7-FDA145FE8CD0}"/>
</file>

<file path=customXml/itemProps3.xml><?xml version="1.0" encoding="utf-8"?>
<ds:datastoreItem xmlns:ds="http://schemas.openxmlformats.org/officeDocument/2006/customXml" ds:itemID="{CE0AB875-A7F9-43D2-975C-3A122CA664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VDW-Vorlage_2015_2015-12-02</Template>
  <TotalTime>0</TotalTime>
  <Words>62</Words>
  <Application>Microsoft Office PowerPoint</Application>
  <PresentationFormat>Benutzerdefiniert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Symbol</vt:lpstr>
      <vt:lpstr>Wingdings</vt:lpstr>
      <vt:lpstr>VDW-Vorlage_2015_2015-12-02</vt:lpstr>
      <vt:lpstr>German Machine Tool Industry Projects support incoming orders at the beginning of the 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eine Titelzeile Platz für Unterzeile</dc:title>
  <dc:creator>Geis, Bernhard</dc:creator>
  <cp:lastModifiedBy>Fischerauer, Jessica</cp:lastModifiedBy>
  <cp:revision>1242</cp:revision>
  <cp:lastPrinted>2018-07-20T12:06:25Z</cp:lastPrinted>
  <dcterms:created xsi:type="dcterms:W3CDTF">2015-12-04T12:19:23Z</dcterms:created>
  <dcterms:modified xsi:type="dcterms:W3CDTF">2025-05-15T04:37:36Z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0x010100F13A16CE2B827F4DA214060F988AA7E5</vt:lpwstr>
  </property>
</Properties>
</file>